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Masters/slideMaster2.xml" ContentType="application/vnd.openxmlformats-officedocument.presentationml.slideMaster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Masters/slideMaster3.xml" ContentType="application/vnd.openxmlformats-officedocument.presentationml.slideMaster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4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commentAuthors.xml" ContentType="application/vnd.openxmlformats-officedocument.presentationml.commentAuthor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0" r:id="rId3"/>
    <p:sldMasterId id="2147483674" r:id="rId4"/>
  </p:sldMasterIdLst>
  <p:notesMasterIdLst>
    <p:notesMasterId r:id="rId7"/>
  </p:notesMasterIdLst>
  <p:sldIdLst>
    <p:sldId id="257" r:id="rId5"/>
    <p:sldId id="419" r:id="rId6"/>
    <p:sldId id="421" r:id="rId8"/>
    <p:sldId id="395" r:id="rId9"/>
    <p:sldId id="321" r:id="rId10"/>
    <p:sldId id="424" r:id="rId11"/>
    <p:sldId id="425" r:id="rId12"/>
    <p:sldId id="423" r:id="rId13"/>
  </p:sldIdLst>
  <p:sldSz cx="12192000" cy="6858000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  <p:cmAuthor id="2" name="作者" initials="A" lastIdx="0" clrIdx="1"/>
  <p:cmAuthor id="0" name="User" initials="U" lastIdx="1" clrIdx="0"/>
  <p:cmAuthor id="3" name="曾裕生" initials="曾" lastIdx="1" clrIdx="2"/>
  <p:cmAuthor id="4" name="cclk" initials="c" lastIdx="1" clrIdx="3"/>
  <p:cmAuthor id="5" name="Administrator" initials="A" lastIdx="1" clrIdx="4"/>
  <p:cmAuthor id="6" name="张" initials="张" lastIdx="2" clrIdx="5"/>
  <p:cmAuthor id="7" name="蒙" initials="蒙" lastIdx="2" clrIdx="6"/>
  <p:cmAuthor id="8" name="梁" initials="梁" lastIdx="9" clrIdx="7"/>
  <p:cmAuthor id="9" name="张忠发" initials="Bruce" lastIdx="1" clrIdx="8"/>
  <p:cmAuthor id="10" name="Jerry" initials="J" lastIdx="1" clrIdx="9"/>
  <p:cmAuthor id="11" name="IT00003884" initials="I" lastIdx="34" clrIdx="10"/>
  <p:cmAuthor id="12" name="电脑" initials="电" lastIdx="1" clrIdx="11"/>
  <p:cmAuthor id="15" name="Author" initials="A" lastIdx="1" clrIdx="14"/>
  <p:cmAuthor id="30" name="裴 校" initials="裴" lastIdx="1" clrIdx="34"/>
  <p:cmAuthor id="31" name="李忆" initials="李" lastIdx="1" clrIdx="30"/>
  <p:cmAuthor id="32" name="dong nan" initials="dn" lastIdx="1" clrIdx="35"/>
  <p:cmAuthor id="13" name="未知用户9" initials="未知用户9" lastIdx="1" clrIdx="17"/>
  <p:cmAuthor id="14" name="未知用户10" initials="未知用户10" lastIdx="1" clrIdx="18"/>
  <p:cmAuthor id="16" name="未知用户12" initials="未知用户12" lastIdx="1" clrIdx="20"/>
  <p:cmAuthor id="17" name="未知用户13" initials="未知用户13" lastIdx="1" clrIdx="21"/>
  <p:cmAuthor id="18" name="未知用户14" initials="未知用户14" lastIdx="1" clrIdx="22"/>
  <p:cmAuthor id="19" name="未知用户15" initials="未知用户15" lastIdx="1" clrIdx="23"/>
  <p:cmAuthor id="20" name="未知用户16" initials="未知用户16" lastIdx="1" clrIdx="24"/>
  <p:cmAuthor id="21" name="未知用户17" initials="未知用户17" lastIdx="1" clrIdx="25"/>
  <p:cmAuthor id="22" name="未知用户18" initials="未知用户18" lastIdx="1" clrIdx="26"/>
  <p:cmAuthor id="23" name="未知用户19" initials="未知用户19" lastIdx="1" clrIdx="27"/>
  <p:cmAuthor id="24" name="未知用户20" initials="未知用户20" lastIdx="1" clrIdx="28"/>
  <p:cmAuthor id="25" name="未知用户21" initials="未知用户21" lastIdx="1" clrIdx="29"/>
  <p:cmAuthor id="26" name="未知用户22" initials="未知用户22" lastIdx="1" clrIdx="30"/>
  <p:cmAuthor id="27" name="未知用户23" initials="未知用户23" lastIdx="1" clrIdx="31"/>
  <p:cmAuthor id="28" name="未知用户24" initials="未知用户24" lastIdx="1" clrIdx="32"/>
  <p:cmAuthor id="2000" name="葛帅_QbuqNBfy" initials="authorId_410614512" lastIdx="0" clrIdx="0"/>
  <p:cmAuthor id="71" name="bob kang" initials="b" lastIdx="3" clrIdx="15"/>
  <p:cmAuthor id="72" name="彭浩" initials="彭" lastIdx="1" clrIdx="4"/>
  <p:cmAuthor id="73" name="zyrstz" initials="z" lastIdx="11" clrIdx="11"/>
  <p:cmAuthor id="74" name="庞尔慧" initials="庞" lastIdx="91" clrIdx="12"/>
  <p:cmAuthor id="76" name="Wurui (Ray)" initials="W(" lastIdx="1" clrIdx="25"/>
  <p:cmAuthor id="77" name="wum20" initials="w" lastIdx="1" clrIdx="7"/>
  <p:cmAuthor id="78" name="武敏" initials="武" lastIdx="2" clrIdx="8"/>
  <p:cmAuthor id="79" name="ZYSR-XY" initials="Z" lastIdx="6" clrIdx="10"/>
  <p:cmAuthor id="80" name="刘颖" initials="刘" lastIdx="7" clrIdx="0"/>
  <p:cmAuthor id="81" name="Chen, Naikang A." initials="C" lastIdx="6" clrIdx="0"/>
  <p:cmAuthor id="82" name="song song" initials="s" lastIdx="1" clrIdx="0"/>
  <p:cmAuthor id="83" name="曾阿婷" initials="曾" lastIdx="1" clrIdx="16"/>
  <p:cmAuthor id="84" name="yubaoquan" initials="y" lastIdx="1" clrIdx="4"/>
  <p:cmAuthor id="2001" name="明雪_rUZrUzI3" initials="authorId_1275276971" lastIdx="0" clrIdx="0"/>
  <p:cmAuthor id="85" name="ting yue" initials="t" lastIdx="1" clrIdx="0"/>
  <p:cmAuthor id="86" name="david bin" initials="d" lastIdx="3" clrIdx="0"/>
  <p:cmAuthor id="87" name="MLOONG" initials="M" lastIdx="1" clrIdx="0"/>
  <p:cmAuthor id="88" name="杨志宇" initials="杨" lastIdx="1" clrIdx="63"/>
  <p:cmAuthor id="89" name="於宝泉" initials="於" lastIdx="0" clrIdx="2"/>
  <p:cmAuthor id="90" name="Liu Dong" initials="L" lastIdx="1" clrIdx="0"/>
  <p:cmAuthor id="91" name="Zhao Jing" initials="Z" lastIdx="4" clrIdx="2"/>
  <p:cmAuthor id="92" name="YANQING BAO" initials="Y" lastIdx="3" clrIdx="0"/>
  <p:cmAuthor id="93" name="朱文超" initials="朱" lastIdx="2" clrIdx="92"/>
  <p:cmAuthor id="96" name="ljc" initials="l" lastIdx="1" clrIdx="95"/>
  <p:cmAuthor id="29" name="艾米" initials="艾" lastIdx="9" clrIdx="28"/>
  <p:cmAuthor id="33" name="Peter Pan" initials="P" lastIdx="1" clrIdx="0"/>
  <p:cmAuthor id="34" name="Bo Yu" initials="B" lastIdx="1" clrIdx="0"/>
  <p:cmAuthor id="35" name="konglu2012@126.com" initials="k" lastIdx="1" clrIdx="0"/>
  <p:cmAuthor id="36" name="Danling Li" initials="D" lastIdx="64" clrIdx="2"/>
  <p:cmAuthor id="37" name="Xin Wang (IB)" initials="X" lastIdx="7" clrIdx="0"/>
  <p:cmAuthor id="38" name="Lingjing Zheng (IB)" initials="L" lastIdx="4" clrIdx="1"/>
  <p:cmAuthor id="39" name="djz" initials="d" lastIdx="0" clrIdx="0"/>
  <p:cmAuthor id="40" name="Haiyang Wang" initials="H" lastIdx="4" clrIdx="2"/>
  <p:cmAuthor id="41" name="周明" initials="周" lastIdx="1" clrIdx="0"/>
  <p:cmAuthor id="42" name="周逸翰" initials="周" lastIdx="1" clrIdx="3"/>
  <p:cmAuthor id="43" name="王瑶" initials="王" lastIdx="2" clrIdx="0"/>
  <p:cmAuthor id="44" name="Lenovo" initials="L" lastIdx="1" clrIdx="0"/>
  <p:cmAuthor id="45" name="Achim Bauer" initials="A" lastIdx="34" clrIdx="0"/>
  <p:cmAuthor id="46" name="König Philipp" initials="K" lastIdx="0" clrIdx="1"/>
  <p:cmAuthor id="47" name="Eric Qin" initials="E" lastIdx="1" clrIdx="2"/>
  <p:cmAuthor id="48" name="Mia Vida Villanueva" initials="M" lastIdx="1" clrIdx="0"/>
  <p:cmAuthor id="49" name="Guangxu Piao" initials="G" lastIdx="7" clrIdx="0"/>
  <p:cmAuthor id="50" name="冉 Agnes" initials="冉" lastIdx="2" clrIdx="4"/>
  <p:cmAuthor id="51" name=" " initials=" " lastIdx="1" clrIdx="3"/>
  <p:cmAuthor id="52" name="卢曦" initials="卢" lastIdx="1" clrIdx="0"/>
  <p:cmAuthor id="53" name="Roet-Reinking, Nathalie" initials="R" lastIdx="1" clrIdx="0"/>
  <p:cmAuthor id="54" name="张金龙" initials="张" lastIdx="9" clrIdx="0"/>
  <p:cmAuthor id="55" name="祝惠蓉" initials="祝" lastIdx="3" clrIdx="8"/>
  <p:cmAuthor id="56" name="姜珊" initials="姜" lastIdx="1" clrIdx="0"/>
  <p:cmAuthor id="57" name="s x" initials="s" lastIdx="2" clrIdx="0"/>
  <p:cmAuthor id="58" name="郭欣萍" initials="郭" lastIdx="4" clrIdx="3"/>
  <p:cmAuthor id="59" name="何 静" initials="何" lastIdx="1" clrIdx="4"/>
  <p:cmAuthor id="60" name="唐思源" initials="唐" lastIdx="1" clrIdx="0"/>
  <p:cmAuthor id="61" name="Andrzej Kardys" initials="A" lastIdx="2" clrIdx="0"/>
  <p:cmAuthor id="62" name="xm" initials="x" lastIdx="1" clrIdx="0"/>
  <p:cmAuthor id="63" name="Lintian" initials="L" lastIdx="1" clrIdx="0"/>
  <p:cmAuthor id="64" name="zhang fang" initials="z" lastIdx="1" clrIdx="4"/>
  <p:cmAuthor id="65" name="仝德志" initials="仝" lastIdx="1" clrIdx="0"/>
  <p:cmAuthor id="66" name="tang qian" initials="t" lastIdx="0" clrIdx="2"/>
  <p:cmAuthor id="67" name="陈喆" initials="陈" lastIdx="27" clrIdx="1"/>
  <p:cmAuthor id="68" name="ccb" initials="c" lastIdx="1" clrIdx="0"/>
  <p:cmAuthor id="69" name="hj" initials="h" lastIdx="2" clrIdx="2"/>
  <p:cmAuthor id="70" name="IKKI" initials="I" lastIdx="1" clrIdx="0"/>
  <p:cmAuthor id="448227399" name="hzj" initials="h" lastIdx="1" clrIdx="35"/>
  <p:cmAuthor id="394525608" name="仇怿俊" initials="仇" lastIdx="0" clrIdx="0"/>
  <p:cmAuthor id="394525609" name="think" initials="t" lastIdx="2" clrIdx="42"/>
  <p:cmAuthor id="191251535" name="沈霄雷" initials="沈" lastIdx="833089" clrIdx="0"/>
  <p:cmAuthor id="191251536" name="MA YOU" initials="MY" lastIdx="1" clrIdx="23"/>
  <p:cmAuthor id="353158055" name="韩雨" initials="韩" lastIdx="0" clrIdx="0"/>
  <p:cmAuthor id="1474879611" name="赵天浩" initials="赵" lastIdx="3" clrIdx="113"/>
  <p:cmAuthor id="1411827" name="黄晓平" initials="黄" lastIdx="0" clrIdx="0"/>
  <p:cmAuthor id="1411828" name="徐琳00159163" initials="徐琳00159163" lastIdx="1" clrIdx="37"/>
  <p:cmAuthor id="287643681" name="殷格非" initials="殷" lastIdx="2" clrIdx="0"/>
  <p:cmAuthor id="47245819" name="群智集" initials="群" lastIdx="0" clrIdx="0"/>
  <p:cmAuthor id="287643682" name="z r" initials="zr" lastIdx="5" clrIdx="12"/>
  <p:cmAuthor id="2002" name="song manyi" initials="sm" lastIdx="4" clrIdx="19"/>
  <p:cmAuthor id="1474883476" name="梁杰" initials="梁" lastIdx="1" clrIdx="0"/>
  <p:cmAuthor id="287643683" name="石晓利" initials="C" lastIdx="1" clrIdx="13"/>
  <p:cmAuthor id="2003" name="梁鹏" initials="u" lastIdx="1" clrIdx="35"/>
  <p:cmAuthor id="2004" name="范 斌" initials="范" lastIdx="1" clrIdx="36"/>
  <p:cmAuthor id="691587970" name="小延魔法师" initials="小" lastIdx="1126286" clrIdx="0"/>
  <p:cmAuthor id="106" name="hangyang" initials="h" lastIdx="1" clrIdx="10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6FD2"/>
    <a:srgbClr val="D8D8D8"/>
    <a:srgbClr val="1AB8FB"/>
    <a:srgbClr val="1AB9FB"/>
    <a:srgbClr val="1970AC"/>
    <a:srgbClr val="1A91D4"/>
    <a:srgbClr val="196FAB"/>
    <a:srgbClr val="E4E8E9"/>
    <a:srgbClr val="B9D8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02"/>
    <p:restoredTop sz="94640"/>
  </p:normalViewPr>
  <p:slideViewPr>
    <p:cSldViewPr snapToGrid="0">
      <p:cViewPr>
        <p:scale>
          <a:sx n="70" d="100"/>
          <a:sy n="70" d="100"/>
        </p:scale>
        <p:origin x="1912" y="1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8" Type="http://schemas.openxmlformats.org/officeDocument/2006/relationships/tags" Target="tags/tag48.xml"/><Relationship Id="rId13" Type="http://schemas.openxmlformats.org/officeDocument/2006/relationships/slide" Target="slides/slide8.xml"/><Relationship Id="rId3" Type="http://schemas.openxmlformats.org/officeDocument/2006/relationships/slideMaster" Target="slideMasters/slideMaster2.xml"/><Relationship Id="rId21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7" Type="http://schemas.openxmlformats.org/officeDocument/2006/relationships/commentAuthors" Target="commentAuthors.xml"/><Relationship Id="rId12" Type="http://schemas.openxmlformats.org/officeDocument/2006/relationships/slide" Target="slides/slide7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20" Type="http://schemas.openxmlformats.org/officeDocument/2006/relationships/customXml" Target="../customXml/item2.xml"/><Relationship Id="rId6" Type="http://schemas.openxmlformats.org/officeDocument/2006/relationships/slide" Target="slides/slide2.xml"/><Relationship Id="rId11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customXml" Target="../customXml/item1.xml"/><Relationship Id="rId9" Type="http://schemas.openxmlformats.org/officeDocument/2006/relationships/slide" Target="slides/slide4.xml"/><Relationship Id="rId4" Type="http://schemas.openxmlformats.org/officeDocument/2006/relationships/slideMaster" Target="slideMasters/slideMaster3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alt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12A95-6939-2F4F-9D82-44C650D5EBB1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834EE-1A07-F94B-A7F4-FF308A1ECEE5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12A95-6939-2F4F-9D82-44C650D5EBB1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834EE-1A07-F94B-A7F4-FF308A1ECEE5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12A95-6939-2F4F-9D82-44C650D5EBB1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834EE-1A07-F94B-A7F4-FF308A1ECEE5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12A95-6939-2F4F-9D82-44C650D5EBB1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834EE-1A07-F94B-A7F4-FF308A1ECEE5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12A95-6939-2F4F-9D82-44C650D5EBB1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834EE-1A07-F94B-A7F4-FF308A1ECEE5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12A95-6939-2F4F-9D82-44C650D5EBB1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834EE-1A07-F94B-A7F4-FF308A1ECEE5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12A95-6939-2F4F-9D82-44C650D5EBB1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834EE-1A07-F94B-A7F4-FF308A1ECEE5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12A95-6939-2F4F-9D82-44C650D5EBB1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834EE-1A07-F94B-A7F4-FF308A1ECEE5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12A95-6939-2F4F-9D82-44C650D5EBB1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834EE-1A07-F94B-A7F4-FF308A1ECEE5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12A95-6939-2F4F-9D82-44C650D5EBB1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834EE-1A07-F94B-A7F4-FF308A1ECEE5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12A95-6939-2F4F-9D82-44C650D5EBB1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834EE-1A07-F94B-A7F4-FF308A1ECEE5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lvl="0" algn="ctr">
              <a:defRPr sz="6000"/>
            </a:lvl1pPr>
          </a:lstStyle>
          <a:p>
            <a:r>
              <a:rPr lang="en-US" altLang="en-US"/>
              <a:t>Click to edit Master title style</a:t>
            </a:r>
            <a:endParaRPr lang="en-US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lvl="0" indent="0" algn="ctr">
              <a:buNone/>
              <a:defRPr sz="2400"/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r>
              <a:rPr lang="en-US" altLang="en-US"/>
              <a:t>Click to edit Master subtitle style</a:t>
            </a:r>
            <a:endParaRPr lang="en-US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82C5571C-60E3-4684-B5D3-34882F1DCA98}" type="datetimeFigureOut">
              <a:rPr lang="en-US" altLang="en-US"/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315BF141-50CC-47CF-8B63-12B6BC70C8E1}" type="slidenum">
              <a:rPr lang="en-US" altLang="en-US"/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Click to edit Master title style</a:t>
            </a:r>
            <a:endParaRPr lang="en-US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en-US"/>
              <a:t>Click to edit Master text styles</a:t>
            </a:r>
            <a:endParaRPr lang="en-US" altLang="en-US"/>
          </a:p>
          <a:p>
            <a:pPr lvl="1"/>
            <a:r>
              <a:rPr lang="en-US" altLang="en-US"/>
              <a:t>Second level</a:t>
            </a:r>
            <a:endParaRPr lang="en-US" altLang="en-US"/>
          </a:p>
          <a:p>
            <a:pPr lvl="2"/>
            <a:r>
              <a:rPr lang="en-US" altLang="en-US"/>
              <a:t>Third level</a:t>
            </a:r>
            <a:endParaRPr lang="en-US" altLang="en-US"/>
          </a:p>
          <a:p>
            <a:pPr lvl="3"/>
            <a:r>
              <a:rPr lang="en-US" altLang="en-US"/>
              <a:t>Fourth level</a:t>
            </a:r>
            <a:endParaRPr lang="en-US" altLang="en-US"/>
          </a:p>
          <a:p>
            <a:pPr lvl="4"/>
            <a:r>
              <a:rPr lang="en-US" altLang="en-US"/>
              <a:t>Fifth level</a:t>
            </a:r>
            <a:endParaRPr lang="en-US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AF4D6D4-D563-4F3A-AE9D-F19FA179C926}" type="datetimeFigureOut">
              <a:rPr lang="en-US" altLang="en-US"/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F07780C-01DB-4A7A-9622-D335203D7637}" type="slidenum">
              <a:rPr lang="en-US" altLang="en-US"/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 lvl="0">
              <a:defRPr sz="6000"/>
            </a:lvl1pPr>
          </a:lstStyle>
          <a:p>
            <a:r>
              <a:rPr lang="en-US" altLang="en-US"/>
              <a:t>Click to edit Master title style</a:t>
            </a:r>
            <a:endParaRPr lang="en-US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lv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lvl="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en-US"/>
              <a:t>Click to edit Master text styles</a:t>
            </a:r>
            <a:endParaRPr lang="en-US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DD84795D-9E22-4168-95F4-04BC65AB2BE6}" type="datetimeFigureOut">
              <a:rPr lang="en-US" altLang="en-US"/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51893A0A-9AB4-4961-B57C-836D3378C811}" type="slidenum">
              <a:rPr lang="en-US" altLang="en-US"/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Click to edit Master title style</a:t>
            </a:r>
            <a:endParaRPr lang="en-US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en-US"/>
              <a:t>Click to edit Master text styles</a:t>
            </a:r>
            <a:endParaRPr lang="en-US" altLang="en-US"/>
          </a:p>
          <a:p>
            <a:pPr lvl="1"/>
            <a:r>
              <a:rPr lang="en-US" altLang="en-US"/>
              <a:t>Second level</a:t>
            </a:r>
            <a:endParaRPr lang="en-US" altLang="en-US"/>
          </a:p>
          <a:p>
            <a:pPr lvl="2"/>
            <a:r>
              <a:rPr lang="en-US" altLang="en-US"/>
              <a:t>Third level</a:t>
            </a:r>
            <a:endParaRPr lang="en-US" altLang="en-US"/>
          </a:p>
          <a:p>
            <a:pPr lvl="3"/>
            <a:r>
              <a:rPr lang="en-US" altLang="en-US"/>
              <a:t>Fourth level</a:t>
            </a:r>
            <a:endParaRPr lang="en-US" altLang="en-US"/>
          </a:p>
          <a:p>
            <a:pPr lvl="4"/>
            <a:r>
              <a:rPr lang="en-US" altLang="en-US"/>
              <a:t>Fifth level</a:t>
            </a:r>
            <a:endParaRPr lang="en-US" altLang="en-US"/>
          </a:p>
        </p:txBody>
      </p:sp>
      <p:sp>
        <p:nvSpPr>
          <p:cNvPr id="4" name="Content Placeholder 3"/>
          <p:cNvSpPr>
            <a:spLocks noGrp="1"/>
          </p:cNvSpPr>
          <p:nvPr>
            <p:ph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en-US"/>
              <a:t>Click to edit Master text styles</a:t>
            </a:r>
            <a:endParaRPr lang="en-US" altLang="en-US"/>
          </a:p>
          <a:p>
            <a:pPr lvl="1"/>
            <a:r>
              <a:rPr lang="en-US" altLang="en-US"/>
              <a:t>Second level</a:t>
            </a:r>
            <a:endParaRPr lang="en-US" altLang="en-US"/>
          </a:p>
          <a:p>
            <a:pPr lvl="2"/>
            <a:r>
              <a:rPr lang="en-US" altLang="en-US"/>
              <a:t>Third level</a:t>
            </a:r>
            <a:endParaRPr lang="en-US" altLang="en-US"/>
          </a:p>
          <a:p>
            <a:pPr lvl="3"/>
            <a:r>
              <a:rPr lang="en-US" altLang="en-US"/>
              <a:t>Fourth level</a:t>
            </a:r>
            <a:endParaRPr lang="en-US" altLang="en-US"/>
          </a:p>
          <a:p>
            <a:pPr lvl="4"/>
            <a:r>
              <a:rPr lang="en-US" altLang="en-US"/>
              <a:t>Fifth level</a:t>
            </a:r>
            <a:endParaRPr lang="en-US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EC12CDC-139E-40BC-8B31-B363BB5D81CF}" type="datetimeFigureOut">
              <a:rPr lang="en-US" altLang="en-US"/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D131DF9-48B2-4C9A-BB61-77D2F3E31497}" type="slidenum">
              <a:rPr lang="en-US" altLang="en-US"/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en-US"/>
              <a:t>Click to edit Master title style</a:t>
            </a:r>
            <a:endParaRPr lang="en-US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lv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rPr lang="en-US" altLang="en-US"/>
              <a:t>Click to edit Master text styles</a:t>
            </a:r>
            <a:endParaRPr lang="en-US" altLang="en-US"/>
          </a:p>
        </p:txBody>
      </p:sp>
      <p:sp>
        <p:nvSpPr>
          <p:cNvPr id="4" name="Content Placeholder 3"/>
          <p:cNvSpPr>
            <a:spLocks noGrp="1"/>
          </p:cNvSpPr>
          <p:nvPr>
            <p:ph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en-US"/>
              <a:t>Click to edit Master text styles</a:t>
            </a:r>
            <a:endParaRPr lang="en-US" altLang="en-US"/>
          </a:p>
          <a:p>
            <a:pPr lvl="1"/>
            <a:r>
              <a:rPr lang="en-US" altLang="en-US"/>
              <a:t>Second level</a:t>
            </a:r>
            <a:endParaRPr lang="en-US" altLang="en-US"/>
          </a:p>
          <a:p>
            <a:pPr lvl="2"/>
            <a:r>
              <a:rPr lang="en-US" altLang="en-US"/>
              <a:t>Third level</a:t>
            </a:r>
            <a:endParaRPr lang="en-US" altLang="en-US"/>
          </a:p>
          <a:p>
            <a:pPr lvl="3"/>
            <a:r>
              <a:rPr lang="en-US" altLang="en-US"/>
              <a:t>Fourth level</a:t>
            </a:r>
            <a:endParaRPr lang="en-US" altLang="en-US"/>
          </a:p>
          <a:p>
            <a:pPr lvl="4"/>
            <a:r>
              <a:rPr lang="en-US" altLang="en-US"/>
              <a:t>Fifth level</a:t>
            </a:r>
            <a:endParaRPr lang="en-US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lv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rPr lang="en-US" altLang="en-US"/>
              <a:t>Click to edit Master text styles</a:t>
            </a:r>
            <a:endParaRPr lang="en-US" altLang="en-US"/>
          </a:p>
        </p:txBody>
      </p:sp>
      <p:sp>
        <p:nvSpPr>
          <p:cNvPr id="6" name="Content Placeholder 5"/>
          <p:cNvSpPr>
            <a:spLocks noGrp="1"/>
          </p:cNvSpPr>
          <p:nvPr>
            <p:ph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en-US"/>
              <a:t>Click to edit Master text styles</a:t>
            </a:r>
            <a:endParaRPr lang="en-US" altLang="en-US"/>
          </a:p>
          <a:p>
            <a:pPr lvl="1"/>
            <a:r>
              <a:rPr lang="en-US" altLang="en-US"/>
              <a:t>Second level</a:t>
            </a:r>
            <a:endParaRPr lang="en-US" altLang="en-US"/>
          </a:p>
          <a:p>
            <a:pPr lvl="2"/>
            <a:r>
              <a:rPr lang="en-US" altLang="en-US"/>
              <a:t>Third level</a:t>
            </a:r>
            <a:endParaRPr lang="en-US" altLang="en-US"/>
          </a:p>
          <a:p>
            <a:pPr lvl="3"/>
            <a:r>
              <a:rPr lang="en-US" altLang="en-US"/>
              <a:t>Fourth level</a:t>
            </a:r>
            <a:endParaRPr lang="en-US" altLang="en-US"/>
          </a:p>
          <a:p>
            <a:pPr lvl="4"/>
            <a:r>
              <a:rPr lang="en-US" altLang="en-US"/>
              <a:t>Fifth level</a:t>
            </a:r>
            <a:endParaRPr lang="en-US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E5CFC379-27E7-46D8-9D73-4C4D78511F26}" type="datetimeFigureOut">
              <a:rPr lang="en-US" altLang="en-US"/>
            </a:fld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D9BE633-DBCF-46A4-898F-0214DED22FC7}" type="slidenum">
              <a:rPr lang="en-US" altLang="en-US"/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Click to edit Master title style</a:t>
            </a:r>
            <a:endParaRPr lang="en-US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8AA0B69-970D-47AE-8B2D-E8057923043E}" type="datetimeFigureOut">
              <a:rPr lang="en-US" altLang="en-US"/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596CE260-E2DB-42C2-B383-C67FB778303D}" type="slidenum">
              <a:rPr lang="en-US" altLang="en-US"/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75FE6918-553B-4CFE-B134-2D74DC9ED510}" type="datetimeFigureOut">
              <a:rPr lang="en-US" altLang="en-US"/>
            </a:fld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13E1F71-4F26-4622-8ACB-1BCF7C5B6797}" type="slidenum">
              <a:rPr lang="en-US" altLang="en-US"/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lvl="0">
              <a:defRPr sz="3200"/>
            </a:lvl1pPr>
          </a:lstStyle>
          <a:p>
            <a:r>
              <a:rPr lang="en-US" altLang="en-US"/>
              <a:t>Click to edit Master title style</a:t>
            </a:r>
            <a:endParaRPr lang="en-US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lvl="0">
              <a:defRPr sz="3200"/>
            </a:lvl1pPr>
            <a:lvl2pPr lvl="1">
              <a:defRPr sz="2800"/>
            </a:lvl2pPr>
            <a:lvl3pPr lvl="2">
              <a:defRPr sz="2400"/>
            </a:lvl3pPr>
            <a:lvl4pPr lvl="3">
              <a:defRPr sz="2000"/>
            </a:lvl4pPr>
            <a:lvl5pPr lvl="4">
              <a:defRPr sz="2000"/>
            </a:lvl5pPr>
            <a:lvl6pPr lvl="5">
              <a:defRPr sz="2000"/>
            </a:lvl6pPr>
            <a:lvl7pPr lvl="6">
              <a:defRPr sz="2000"/>
            </a:lvl7pPr>
            <a:lvl8pPr lvl="7">
              <a:defRPr sz="2000"/>
            </a:lvl8pPr>
            <a:lvl9pPr lvl="8">
              <a:defRPr sz="2000"/>
            </a:lvl9pPr>
          </a:lstStyle>
          <a:p>
            <a:pPr lvl="0"/>
            <a:r>
              <a:rPr lang="en-US" altLang="en-US"/>
              <a:t>Click to edit Master text styles</a:t>
            </a:r>
            <a:endParaRPr lang="en-US" altLang="en-US"/>
          </a:p>
          <a:p>
            <a:pPr lvl="1"/>
            <a:r>
              <a:rPr lang="en-US" altLang="en-US"/>
              <a:t>Second level</a:t>
            </a:r>
            <a:endParaRPr lang="en-US" altLang="en-US"/>
          </a:p>
          <a:p>
            <a:pPr lvl="2"/>
            <a:r>
              <a:rPr lang="en-US" altLang="en-US"/>
              <a:t>Third level</a:t>
            </a:r>
            <a:endParaRPr lang="en-US" altLang="en-US"/>
          </a:p>
          <a:p>
            <a:pPr lvl="3"/>
            <a:r>
              <a:rPr lang="en-US" altLang="en-US"/>
              <a:t>Fourth level</a:t>
            </a:r>
            <a:endParaRPr lang="en-US" altLang="en-US"/>
          </a:p>
          <a:p>
            <a:pPr lvl="4"/>
            <a:r>
              <a:rPr lang="en-US" altLang="en-US"/>
              <a:t>Fifth level</a:t>
            </a:r>
            <a:endParaRPr lang="en-US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lv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/>
            <a:r>
              <a:rPr lang="en-US" altLang="en-US"/>
              <a:t>Click to edit Master text styles</a:t>
            </a:r>
            <a:endParaRPr lang="en-US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199A505-0C79-404F-A3F7-F8E8A48204F0}" type="datetimeFigureOut">
              <a:rPr lang="en-US" altLang="en-US"/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748954B4-6831-4A4D-91D0-EAFB3E412627}" type="slidenum">
              <a:rPr lang="en-US" altLang="en-US"/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lvl="0">
              <a:defRPr sz="3200"/>
            </a:lvl1pPr>
          </a:lstStyle>
          <a:p>
            <a:r>
              <a:rPr lang="en-US" altLang="en-US"/>
              <a:t>Click to edit Master title style</a:t>
            </a:r>
            <a:endParaRPr lang="en-US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lvl="0" indent="0">
              <a:buNone/>
              <a:defRPr sz="3200"/>
            </a:lvl1pPr>
            <a:lvl2pPr marL="457200" lvl="1" indent="0">
              <a:buNone/>
              <a:defRPr sz="2800"/>
            </a:lvl2pPr>
            <a:lvl3pPr marL="914400" lvl="2" indent="0">
              <a:buNone/>
              <a:defRPr sz="2400"/>
            </a:lvl3pPr>
            <a:lvl4pPr marL="1371600" lvl="3" indent="0">
              <a:buNone/>
              <a:defRPr sz="2000"/>
            </a:lvl4pPr>
            <a:lvl5pPr marL="1828800" lvl="4" indent="0">
              <a:buNone/>
              <a:defRPr sz="2000"/>
            </a:lvl5pPr>
            <a:lvl6pPr marL="2286000" lvl="5" indent="0">
              <a:buNone/>
              <a:defRPr sz="2000"/>
            </a:lvl6pPr>
            <a:lvl7pPr marL="2743200" lvl="6" indent="0">
              <a:buNone/>
              <a:defRPr sz="2000"/>
            </a:lvl7pPr>
            <a:lvl8pPr marL="3200400" lvl="7" indent="0">
              <a:buNone/>
              <a:defRPr sz="2000"/>
            </a:lvl8pPr>
            <a:lvl9pPr marL="3657600" lvl="8" indent="0">
              <a:buNone/>
              <a:defRPr sz="2000"/>
            </a:lvl9pPr>
          </a:lstStyle>
          <a:p>
            <a:endParaRPr lang="en-US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lv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/>
            <a:r>
              <a:rPr lang="en-US" altLang="en-US"/>
              <a:t>Click to edit Master text styles</a:t>
            </a:r>
            <a:endParaRPr lang="en-US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A221E09-B80D-4EC9-9E77-3E3FC741ED73}" type="datetimeFigureOut">
              <a:rPr lang="en-US" altLang="en-US"/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35A83970-6AFE-42ED-A054-66C4695536B2}" type="slidenum">
              <a:rPr lang="en-US" altLang="en-US"/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Click to edit Master title style</a:t>
            </a:r>
            <a:endParaRPr lang="en-US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/>
            <a:r>
              <a:rPr lang="en-US" altLang="en-US"/>
              <a:t>Click to edit Master text styles</a:t>
            </a:r>
            <a:endParaRPr lang="en-US" altLang="en-US"/>
          </a:p>
          <a:p>
            <a:pPr lvl="1"/>
            <a:r>
              <a:rPr lang="en-US" altLang="en-US"/>
              <a:t>Second level</a:t>
            </a:r>
            <a:endParaRPr lang="en-US" altLang="en-US"/>
          </a:p>
          <a:p>
            <a:pPr lvl="2"/>
            <a:r>
              <a:rPr lang="en-US" altLang="en-US"/>
              <a:t>Third level</a:t>
            </a:r>
            <a:endParaRPr lang="en-US" altLang="en-US"/>
          </a:p>
          <a:p>
            <a:pPr lvl="3"/>
            <a:r>
              <a:rPr lang="en-US" altLang="en-US"/>
              <a:t>Fourth level</a:t>
            </a:r>
            <a:endParaRPr lang="en-US" altLang="en-US"/>
          </a:p>
          <a:p>
            <a:pPr lvl="4"/>
            <a:r>
              <a:rPr lang="en-US" altLang="en-US"/>
              <a:t>Fifth level</a:t>
            </a:r>
            <a:endParaRPr lang="en-US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0800D66-E347-4F17-9415-550B6214321B}" type="datetimeFigureOut">
              <a:rPr lang="en-US" altLang="en-US"/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4817BF49-686D-414B-9159-CFF24E21DECB}" type="slidenum">
              <a:rPr lang="en-US" altLang="en-US"/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en-US"/>
              <a:t>Click to edit Master title style</a:t>
            </a:r>
            <a:endParaRPr lang="en-US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en-US"/>
              <a:t>Click to edit Master text styles</a:t>
            </a:r>
            <a:endParaRPr lang="en-US" altLang="en-US"/>
          </a:p>
          <a:p>
            <a:pPr lvl="1"/>
            <a:r>
              <a:rPr lang="en-US" altLang="en-US"/>
              <a:t>Second level</a:t>
            </a:r>
            <a:endParaRPr lang="en-US" altLang="en-US"/>
          </a:p>
          <a:p>
            <a:pPr lvl="2"/>
            <a:r>
              <a:rPr lang="en-US" altLang="en-US"/>
              <a:t>Third level</a:t>
            </a:r>
            <a:endParaRPr lang="en-US" altLang="en-US"/>
          </a:p>
          <a:p>
            <a:pPr lvl="3"/>
            <a:r>
              <a:rPr lang="en-US" altLang="en-US"/>
              <a:t>Fourth level</a:t>
            </a:r>
            <a:endParaRPr lang="en-US" altLang="en-US"/>
          </a:p>
          <a:p>
            <a:pPr lvl="4"/>
            <a:r>
              <a:rPr lang="en-US" altLang="en-US"/>
              <a:t>Fifth level</a:t>
            </a:r>
            <a:endParaRPr lang="en-US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EBE19521-FFCC-41B6-9BED-3FC86BFA7487}" type="datetimeFigureOut">
              <a:rPr lang="en-US" altLang="en-US"/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87643D2-B698-4309-BE24-BD156B1E66AF}" type="slidenum">
              <a:rPr lang="en-US" altLang="en-US"/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CCF89-68FA-EA4F-8110-A0D3CE56694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4FF26-887B-E646-9982-8CEE9371960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C7E5A-B684-414F-B567-41C97CD22E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3AFFB-D1DD-4038-A009-B03C465C50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C7E5A-B684-414F-B567-41C97CD22E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3AFFB-D1DD-4038-A009-B03C465C50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C7E5A-B684-414F-B567-41C97CD22E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3AFFB-D1DD-4038-A009-B03C465C50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C7E5A-B684-414F-B567-41C97CD22E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3AFFB-D1DD-4038-A009-B03C465C50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C7E5A-B684-414F-B567-41C97CD22E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3AFFB-D1DD-4038-A009-B03C465C50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C7E5A-B684-414F-B567-41C97CD22E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3AFFB-D1DD-4038-A009-B03C465C50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C7E5A-B684-414F-B567-41C97CD22E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3AFFB-D1DD-4038-A009-B03C465C50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C7E5A-B684-414F-B567-41C97CD22E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3AFFB-D1DD-4038-A009-B03C465C50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C7E5A-B684-414F-B567-41C97CD22E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3AFFB-D1DD-4038-A009-B03C465C50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C7E5A-B684-414F-B567-41C97CD22E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3AFFB-D1DD-4038-A009-B03C465C50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C7E5A-B684-414F-B567-41C97CD22E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3AFFB-D1DD-4038-A009-B03C465C50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4" Type="http://schemas.openxmlformats.org/officeDocument/2006/relationships/theme" Target="../theme/theme2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3.xml"/><Relationship Id="rId8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2" Type="http://schemas.openxmlformats.org/officeDocument/2006/relationships/theme" Target="../theme/theme3.xml"/><Relationship Id="rId11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4.xml"/><Relationship Id="rId1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212A95-6939-2F4F-9D82-44C650D5EBB1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E834EE-1A07-F94B-A7F4-FF308A1ECEE5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rPr lang="en-US" altLang="en-US"/>
              <a:t>Click to edit Master title style</a:t>
            </a:r>
            <a:endParaRPr lang="en-US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/>
            <a:r>
              <a:rPr lang="en-US" altLang="en-US"/>
              <a:t>Click to edit Master text styles</a:t>
            </a:r>
            <a:endParaRPr lang="en-US" altLang="en-US"/>
          </a:p>
          <a:p>
            <a:pPr lvl="1"/>
            <a:r>
              <a:rPr lang="en-US" altLang="en-US"/>
              <a:t>Second level</a:t>
            </a:r>
            <a:endParaRPr lang="en-US" altLang="en-US"/>
          </a:p>
          <a:p>
            <a:pPr lvl="2"/>
            <a:r>
              <a:rPr lang="en-US" altLang="en-US"/>
              <a:t>Third level</a:t>
            </a:r>
            <a:endParaRPr lang="en-US" altLang="en-US"/>
          </a:p>
          <a:p>
            <a:pPr lvl="3"/>
            <a:r>
              <a:rPr lang="en-US" altLang="en-US"/>
              <a:t>Fourth level</a:t>
            </a:r>
            <a:endParaRPr lang="en-US" altLang="en-US"/>
          </a:p>
          <a:p>
            <a:pPr lvl="4"/>
            <a:r>
              <a:rPr lang="en-US" altLang="en-US"/>
              <a:t>Fifth level</a:t>
            </a:r>
            <a:endParaRPr lang="en-US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lvl="0"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CA2AFB-A982-4697-A130-5A5C428A091D}" type="datetimeFigureOut">
              <a:rPr lang="en-US" altLang="en-US"/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lvl="0"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lvl="0"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D73C29-6AC3-4F7C-A261-D9488C2331CE}" type="slidenum">
              <a:rPr lang="en-US" altLang="en-US"/>
            </a:fld>
            <a:endParaRPr lang="en-US" altLang="en-US"/>
          </a:p>
        </p:txBody>
      </p:sp>
      <p:grpSp>
        <p:nvGrpSpPr>
          <p:cNvPr id="15" name="组合 25"/>
          <p:cNvGrpSpPr>
            <a:grpSpLocks noChangeAspect="1"/>
          </p:cNvGrpSpPr>
          <p:nvPr userDrawn="1"/>
        </p:nvGrpSpPr>
        <p:grpSpPr>
          <a:xfrm>
            <a:off x="11075851" y="326603"/>
            <a:ext cx="727144" cy="105915"/>
            <a:chOff x="1624" y="4123"/>
            <a:chExt cx="5876" cy="852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6" name="Freeform 6"/>
            <p:cNvSpPr>
              <a:spLocks noEditPoints="1"/>
            </p:cNvSpPr>
            <p:nvPr/>
          </p:nvSpPr>
          <p:spPr bwMode="auto">
            <a:xfrm>
              <a:off x="2665" y="4123"/>
              <a:ext cx="891" cy="834"/>
            </a:xfrm>
            <a:custGeom>
              <a:avLst/>
              <a:gdLst>
                <a:gd name="T0" fmla="*/ 96 w 145"/>
                <a:gd name="T1" fmla="*/ 86 h 136"/>
                <a:gd name="T2" fmla="*/ 48 w 145"/>
                <a:gd name="T3" fmla="*/ 86 h 136"/>
                <a:gd name="T4" fmla="*/ 47 w 145"/>
                <a:gd name="T5" fmla="*/ 85 h 136"/>
                <a:gd name="T6" fmla="*/ 69 w 145"/>
                <a:gd name="T7" fmla="*/ 30 h 136"/>
                <a:gd name="T8" fmla="*/ 71 w 145"/>
                <a:gd name="T9" fmla="*/ 28 h 136"/>
                <a:gd name="T10" fmla="*/ 73 w 145"/>
                <a:gd name="T11" fmla="*/ 28 h 136"/>
                <a:gd name="T12" fmla="*/ 76 w 145"/>
                <a:gd name="T13" fmla="*/ 30 h 136"/>
                <a:gd name="T14" fmla="*/ 97 w 145"/>
                <a:gd name="T15" fmla="*/ 85 h 136"/>
                <a:gd name="T16" fmla="*/ 96 w 145"/>
                <a:gd name="T17" fmla="*/ 86 h 136"/>
                <a:gd name="T18" fmla="*/ 144 w 145"/>
                <a:gd name="T19" fmla="*/ 134 h 136"/>
                <a:gd name="T20" fmla="*/ 93 w 145"/>
                <a:gd name="T21" fmla="*/ 10 h 136"/>
                <a:gd name="T22" fmla="*/ 77 w 145"/>
                <a:gd name="T23" fmla="*/ 0 h 136"/>
                <a:gd name="T24" fmla="*/ 68 w 145"/>
                <a:gd name="T25" fmla="*/ 0 h 136"/>
                <a:gd name="T26" fmla="*/ 51 w 145"/>
                <a:gd name="T27" fmla="*/ 12 h 136"/>
                <a:gd name="T28" fmla="*/ 0 w 145"/>
                <a:gd name="T29" fmla="*/ 134 h 136"/>
                <a:gd name="T30" fmla="*/ 1 w 145"/>
                <a:gd name="T31" fmla="*/ 136 h 136"/>
                <a:gd name="T32" fmla="*/ 28 w 145"/>
                <a:gd name="T33" fmla="*/ 136 h 136"/>
                <a:gd name="T34" fmla="*/ 29 w 145"/>
                <a:gd name="T35" fmla="*/ 135 h 136"/>
                <a:gd name="T36" fmla="*/ 39 w 145"/>
                <a:gd name="T37" fmla="*/ 111 h 136"/>
                <a:gd name="T38" fmla="*/ 39 w 145"/>
                <a:gd name="T39" fmla="*/ 110 h 136"/>
                <a:gd name="T40" fmla="*/ 105 w 145"/>
                <a:gd name="T41" fmla="*/ 110 h 136"/>
                <a:gd name="T42" fmla="*/ 106 w 145"/>
                <a:gd name="T43" fmla="*/ 111 h 136"/>
                <a:gd name="T44" fmla="*/ 115 w 145"/>
                <a:gd name="T45" fmla="*/ 135 h 136"/>
                <a:gd name="T46" fmla="*/ 117 w 145"/>
                <a:gd name="T47" fmla="*/ 136 h 136"/>
                <a:gd name="T48" fmla="*/ 143 w 145"/>
                <a:gd name="T49" fmla="*/ 136 h 136"/>
                <a:gd name="T50" fmla="*/ 144 w 145"/>
                <a:gd name="T51" fmla="*/ 13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" h="136">
                  <a:moveTo>
                    <a:pt x="96" y="86"/>
                  </a:move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7" y="86"/>
                    <a:pt x="47" y="85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29"/>
                    <a:pt x="70" y="28"/>
                    <a:pt x="71" y="28"/>
                  </a:cubicBezTo>
                  <a:cubicBezTo>
                    <a:pt x="73" y="28"/>
                    <a:pt x="73" y="28"/>
                    <a:pt x="73" y="28"/>
                  </a:cubicBezTo>
                  <a:cubicBezTo>
                    <a:pt x="75" y="28"/>
                    <a:pt x="76" y="29"/>
                    <a:pt x="76" y="30"/>
                  </a:cubicBezTo>
                  <a:cubicBezTo>
                    <a:pt x="97" y="85"/>
                    <a:pt x="97" y="85"/>
                    <a:pt x="97" y="85"/>
                  </a:cubicBezTo>
                  <a:cubicBezTo>
                    <a:pt x="97" y="86"/>
                    <a:pt x="97" y="86"/>
                    <a:pt x="96" y="86"/>
                  </a:cubicBezTo>
                  <a:moveTo>
                    <a:pt x="144" y="134"/>
                  </a:moveTo>
                  <a:cubicBezTo>
                    <a:pt x="144" y="133"/>
                    <a:pt x="93" y="10"/>
                    <a:pt x="93" y="10"/>
                  </a:cubicBezTo>
                  <a:cubicBezTo>
                    <a:pt x="90" y="3"/>
                    <a:pt x="83" y="0"/>
                    <a:pt x="77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1" y="0"/>
                    <a:pt x="54" y="4"/>
                    <a:pt x="51" y="12"/>
                  </a:cubicBezTo>
                  <a:cubicBezTo>
                    <a:pt x="51" y="12"/>
                    <a:pt x="1" y="134"/>
                    <a:pt x="0" y="134"/>
                  </a:cubicBezTo>
                  <a:cubicBezTo>
                    <a:pt x="0" y="135"/>
                    <a:pt x="0" y="136"/>
                    <a:pt x="1" y="136"/>
                  </a:cubicBezTo>
                  <a:cubicBezTo>
                    <a:pt x="28" y="136"/>
                    <a:pt x="28" y="136"/>
                    <a:pt x="28" y="136"/>
                  </a:cubicBezTo>
                  <a:cubicBezTo>
                    <a:pt x="28" y="136"/>
                    <a:pt x="29" y="136"/>
                    <a:pt x="29" y="135"/>
                  </a:cubicBezTo>
                  <a:cubicBezTo>
                    <a:pt x="29" y="135"/>
                    <a:pt x="37" y="114"/>
                    <a:pt x="39" y="111"/>
                  </a:cubicBezTo>
                  <a:cubicBezTo>
                    <a:pt x="39" y="110"/>
                    <a:pt x="39" y="110"/>
                    <a:pt x="39" y="110"/>
                  </a:cubicBezTo>
                  <a:cubicBezTo>
                    <a:pt x="105" y="110"/>
                    <a:pt x="105" y="110"/>
                    <a:pt x="105" y="110"/>
                  </a:cubicBezTo>
                  <a:cubicBezTo>
                    <a:pt x="105" y="110"/>
                    <a:pt x="106" y="110"/>
                    <a:pt x="106" y="111"/>
                  </a:cubicBezTo>
                  <a:cubicBezTo>
                    <a:pt x="107" y="114"/>
                    <a:pt x="115" y="134"/>
                    <a:pt x="115" y="135"/>
                  </a:cubicBezTo>
                  <a:cubicBezTo>
                    <a:pt x="116" y="136"/>
                    <a:pt x="116" y="136"/>
                    <a:pt x="117" y="136"/>
                  </a:cubicBezTo>
                  <a:cubicBezTo>
                    <a:pt x="143" y="136"/>
                    <a:pt x="143" y="136"/>
                    <a:pt x="143" y="136"/>
                  </a:cubicBezTo>
                  <a:cubicBezTo>
                    <a:pt x="144" y="136"/>
                    <a:pt x="145" y="135"/>
                    <a:pt x="144" y="13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27729" rIns="55460" bIns="27729" numCol="1" anchor="t" anchorCtr="0" compatLnSpc="1"/>
            <a:p>
              <a:endParaRPr lang="zh-CN" altLang="en-US" sz="605">
                <a:latin typeface="Clear Sans Bold" panose="020B0503030202090304" charset="0"/>
                <a:cs typeface="Clear Sans Bold" panose="020B0503030202090304" charset="0"/>
              </a:endParaRPr>
            </a:p>
          </p:txBody>
        </p:sp>
        <p:sp>
          <p:nvSpPr>
            <p:cNvPr id="17" name="Freeform 7"/>
            <p:cNvSpPr/>
            <p:nvPr/>
          </p:nvSpPr>
          <p:spPr bwMode="auto">
            <a:xfrm>
              <a:off x="4849" y="4123"/>
              <a:ext cx="693" cy="834"/>
            </a:xfrm>
            <a:custGeom>
              <a:avLst/>
              <a:gdLst>
                <a:gd name="T0" fmla="*/ 111 w 113"/>
                <a:gd name="T1" fmla="*/ 0 h 136"/>
                <a:gd name="T2" fmla="*/ 87 w 113"/>
                <a:gd name="T3" fmla="*/ 0 h 136"/>
                <a:gd name="T4" fmla="*/ 86 w 113"/>
                <a:gd name="T5" fmla="*/ 1 h 136"/>
                <a:gd name="T6" fmla="*/ 86 w 113"/>
                <a:gd name="T7" fmla="*/ 53 h 136"/>
                <a:gd name="T8" fmla="*/ 84 w 113"/>
                <a:gd name="T9" fmla="*/ 55 h 136"/>
                <a:gd name="T10" fmla="*/ 28 w 113"/>
                <a:gd name="T11" fmla="*/ 55 h 136"/>
                <a:gd name="T12" fmla="*/ 27 w 113"/>
                <a:gd name="T13" fmla="*/ 53 h 136"/>
                <a:gd name="T14" fmla="*/ 27 w 113"/>
                <a:gd name="T15" fmla="*/ 1 h 136"/>
                <a:gd name="T16" fmla="*/ 25 w 113"/>
                <a:gd name="T17" fmla="*/ 0 h 136"/>
                <a:gd name="T18" fmla="*/ 1 w 113"/>
                <a:gd name="T19" fmla="*/ 0 h 136"/>
                <a:gd name="T20" fmla="*/ 0 w 113"/>
                <a:gd name="T21" fmla="*/ 1 h 136"/>
                <a:gd name="T22" fmla="*/ 0 w 113"/>
                <a:gd name="T23" fmla="*/ 135 h 136"/>
                <a:gd name="T24" fmla="*/ 1 w 113"/>
                <a:gd name="T25" fmla="*/ 136 h 136"/>
                <a:gd name="T26" fmla="*/ 25 w 113"/>
                <a:gd name="T27" fmla="*/ 136 h 136"/>
                <a:gd name="T28" fmla="*/ 27 w 113"/>
                <a:gd name="T29" fmla="*/ 135 h 136"/>
                <a:gd name="T30" fmla="*/ 27 w 113"/>
                <a:gd name="T31" fmla="*/ 81 h 136"/>
                <a:gd name="T32" fmla="*/ 28 w 113"/>
                <a:gd name="T33" fmla="*/ 80 h 136"/>
                <a:gd name="T34" fmla="*/ 84 w 113"/>
                <a:gd name="T35" fmla="*/ 80 h 136"/>
                <a:gd name="T36" fmla="*/ 86 w 113"/>
                <a:gd name="T37" fmla="*/ 81 h 136"/>
                <a:gd name="T38" fmla="*/ 86 w 113"/>
                <a:gd name="T39" fmla="*/ 135 h 136"/>
                <a:gd name="T40" fmla="*/ 87 w 113"/>
                <a:gd name="T41" fmla="*/ 136 h 136"/>
                <a:gd name="T42" fmla="*/ 111 w 113"/>
                <a:gd name="T43" fmla="*/ 136 h 136"/>
                <a:gd name="T44" fmla="*/ 113 w 113"/>
                <a:gd name="T45" fmla="*/ 135 h 136"/>
                <a:gd name="T46" fmla="*/ 113 w 113"/>
                <a:gd name="T47" fmla="*/ 1 h 136"/>
                <a:gd name="T48" fmla="*/ 111 w 113"/>
                <a:gd name="T49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3" h="136">
                  <a:moveTo>
                    <a:pt x="111" y="0"/>
                  </a:moveTo>
                  <a:cubicBezTo>
                    <a:pt x="87" y="0"/>
                    <a:pt x="87" y="0"/>
                    <a:pt x="87" y="0"/>
                  </a:cubicBezTo>
                  <a:cubicBezTo>
                    <a:pt x="86" y="0"/>
                    <a:pt x="86" y="1"/>
                    <a:pt x="86" y="1"/>
                  </a:cubicBezTo>
                  <a:cubicBezTo>
                    <a:pt x="86" y="53"/>
                    <a:pt x="86" y="53"/>
                    <a:pt x="86" y="53"/>
                  </a:cubicBezTo>
                  <a:cubicBezTo>
                    <a:pt x="86" y="54"/>
                    <a:pt x="85" y="55"/>
                    <a:pt x="84" y="55"/>
                  </a:cubicBezTo>
                  <a:cubicBezTo>
                    <a:pt x="28" y="55"/>
                    <a:pt x="28" y="55"/>
                    <a:pt x="28" y="55"/>
                  </a:cubicBezTo>
                  <a:cubicBezTo>
                    <a:pt x="27" y="55"/>
                    <a:pt x="27" y="54"/>
                    <a:pt x="27" y="53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26" y="0"/>
                    <a:pt x="2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36"/>
                    <a:pt x="0" y="136"/>
                    <a:pt x="1" y="136"/>
                  </a:cubicBezTo>
                  <a:cubicBezTo>
                    <a:pt x="25" y="136"/>
                    <a:pt x="25" y="136"/>
                    <a:pt x="25" y="136"/>
                  </a:cubicBezTo>
                  <a:cubicBezTo>
                    <a:pt x="26" y="136"/>
                    <a:pt x="27" y="136"/>
                    <a:pt x="27" y="135"/>
                  </a:cubicBezTo>
                  <a:cubicBezTo>
                    <a:pt x="27" y="81"/>
                    <a:pt x="27" y="81"/>
                    <a:pt x="27" y="81"/>
                  </a:cubicBezTo>
                  <a:cubicBezTo>
                    <a:pt x="27" y="81"/>
                    <a:pt x="27" y="80"/>
                    <a:pt x="28" y="8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5" y="80"/>
                    <a:pt x="86" y="81"/>
                    <a:pt x="86" y="81"/>
                  </a:cubicBezTo>
                  <a:cubicBezTo>
                    <a:pt x="86" y="135"/>
                    <a:pt x="86" y="135"/>
                    <a:pt x="86" y="135"/>
                  </a:cubicBezTo>
                  <a:cubicBezTo>
                    <a:pt x="86" y="136"/>
                    <a:pt x="86" y="136"/>
                    <a:pt x="87" y="136"/>
                  </a:cubicBezTo>
                  <a:cubicBezTo>
                    <a:pt x="111" y="136"/>
                    <a:pt x="111" y="136"/>
                    <a:pt x="111" y="136"/>
                  </a:cubicBezTo>
                  <a:cubicBezTo>
                    <a:pt x="112" y="136"/>
                    <a:pt x="113" y="136"/>
                    <a:pt x="113" y="135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2" y="0"/>
                    <a:pt x="11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27729" rIns="55460" bIns="27729" numCol="1" anchor="t" anchorCtr="0" compatLnSpc="1"/>
            <a:p>
              <a:endParaRPr lang="zh-CN" altLang="en-US" sz="605">
                <a:latin typeface="Clear Sans Bold" panose="020B0503030202090304" charset="0"/>
                <a:cs typeface="Clear Sans Bold" panose="020B0503030202090304" charset="0"/>
              </a:endParaRPr>
            </a:p>
          </p:txBody>
        </p:sp>
        <p:sp>
          <p:nvSpPr>
            <p:cNvPr id="18" name="Freeform 8"/>
            <p:cNvSpPr/>
            <p:nvPr/>
          </p:nvSpPr>
          <p:spPr bwMode="auto">
            <a:xfrm>
              <a:off x="5838" y="4123"/>
              <a:ext cx="717" cy="852"/>
            </a:xfrm>
            <a:custGeom>
              <a:avLst/>
              <a:gdLst>
                <a:gd name="T0" fmla="*/ 116 w 117"/>
                <a:gd name="T1" fmla="*/ 0 h 139"/>
                <a:gd name="T2" fmla="*/ 91 w 117"/>
                <a:gd name="T3" fmla="*/ 0 h 139"/>
                <a:gd name="T4" fmla="*/ 90 w 117"/>
                <a:gd name="T5" fmla="*/ 1 h 139"/>
                <a:gd name="T6" fmla="*/ 90 w 117"/>
                <a:gd name="T7" fmla="*/ 77 h 139"/>
                <a:gd name="T8" fmla="*/ 59 w 117"/>
                <a:gd name="T9" fmla="*/ 114 h 139"/>
                <a:gd name="T10" fmla="*/ 27 w 117"/>
                <a:gd name="T11" fmla="*/ 77 h 139"/>
                <a:gd name="T12" fmla="*/ 27 w 117"/>
                <a:gd name="T13" fmla="*/ 1 h 139"/>
                <a:gd name="T14" fmla="*/ 26 w 117"/>
                <a:gd name="T15" fmla="*/ 0 h 139"/>
                <a:gd name="T16" fmla="*/ 1 w 117"/>
                <a:gd name="T17" fmla="*/ 0 h 139"/>
                <a:gd name="T18" fmla="*/ 0 w 117"/>
                <a:gd name="T19" fmla="*/ 1 h 139"/>
                <a:gd name="T20" fmla="*/ 0 w 117"/>
                <a:gd name="T21" fmla="*/ 77 h 139"/>
                <a:gd name="T22" fmla="*/ 59 w 117"/>
                <a:gd name="T23" fmla="*/ 139 h 139"/>
                <a:gd name="T24" fmla="*/ 117 w 117"/>
                <a:gd name="T25" fmla="*/ 77 h 139"/>
                <a:gd name="T26" fmla="*/ 117 w 117"/>
                <a:gd name="T27" fmla="*/ 1 h 139"/>
                <a:gd name="T28" fmla="*/ 116 w 117"/>
                <a:gd name="T29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" h="139">
                  <a:moveTo>
                    <a:pt x="116" y="0"/>
                  </a:moveTo>
                  <a:cubicBezTo>
                    <a:pt x="91" y="0"/>
                    <a:pt x="91" y="0"/>
                    <a:pt x="91" y="0"/>
                  </a:cubicBezTo>
                  <a:cubicBezTo>
                    <a:pt x="91" y="0"/>
                    <a:pt x="90" y="1"/>
                    <a:pt x="90" y="1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90" y="102"/>
                    <a:pt x="79" y="114"/>
                    <a:pt x="59" y="114"/>
                  </a:cubicBezTo>
                  <a:cubicBezTo>
                    <a:pt x="38" y="114"/>
                    <a:pt x="27" y="102"/>
                    <a:pt x="27" y="77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26" y="0"/>
                    <a:pt x="2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117"/>
                    <a:pt x="23" y="139"/>
                    <a:pt x="59" y="139"/>
                  </a:cubicBezTo>
                  <a:cubicBezTo>
                    <a:pt x="94" y="139"/>
                    <a:pt x="117" y="117"/>
                    <a:pt x="117" y="77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7" y="1"/>
                    <a:pt x="117" y="0"/>
                    <a:pt x="1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27729" rIns="55460" bIns="27729" numCol="1" anchor="t" anchorCtr="0" compatLnSpc="1"/>
            <a:p>
              <a:endParaRPr lang="zh-CN" altLang="en-US" sz="605">
                <a:latin typeface="Clear Sans Bold" panose="020B0503030202090304" charset="0"/>
                <a:cs typeface="Clear Sans Bold" panose="020B0503030202090304" charset="0"/>
              </a:endParaRPr>
            </a:p>
          </p:txBody>
        </p:sp>
        <p:sp>
          <p:nvSpPr>
            <p:cNvPr id="19" name="Freeform 9"/>
            <p:cNvSpPr>
              <a:spLocks noEditPoints="1"/>
            </p:cNvSpPr>
            <p:nvPr/>
          </p:nvSpPr>
          <p:spPr bwMode="auto">
            <a:xfrm>
              <a:off x="6856" y="4123"/>
              <a:ext cx="644" cy="834"/>
            </a:xfrm>
            <a:custGeom>
              <a:avLst/>
              <a:gdLst>
                <a:gd name="T0" fmla="*/ 55 w 105"/>
                <a:gd name="T1" fmla="*/ 113 h 136"/>
                <a:gd name="T2" fmla="*/ 28 w 105"/>
                <a:gd name="T3" fmla="*/ 113 h 136"/>
                <a:gd name="T4" fmla="*/ 27 w 105"/>
                <a:gd name="T5" fmla="*/ 112 h 136"/>
                <a:gd name="T6" fmla="*/ 27 w 105"/>
                <a:gd name="T7" fmla="*/ 77 h 136"/>
                <a:gd name="T8" fmla="*/ 28 w 105"/>
                <a:gd name="T9" fmla="*/ 75 h 136"/>
                <a:gd name="T10" fmla="*/ 54 w 105"/>
                <a:gd name="T11" fmla="*/ 75 h 136"/>
                <a:gd name="T12" fmla="*/ 76 w 105"/>
                <a:gd name="T13" fmla="*/ 94 h 136"/>
                <a:gd name="T14" fmla="*/ 55 w 105"/>
                <a:gd name="T15" fmla="*/ 113 h 136"/>
                <a:gd name="T16" fmla="*/ 27 w 105"/>
                <a:gd name="T17" fmla="*/ 24 h 136"/>
                <a:gd name="T18" fmla="*/ 28 w 105"/>
                <a:gd name="T19" fmla="*/ 23 h 136"/>
                <a:gd name="T20" fmla="*/ 51 w 105"/>
                <a:gd name="T21" fmla="*/ 23 h 136"/>
                <a:gd name="T22" fmla="*/ 70 w 105"/>
                <a:gd name="T23" fmla="*/ 39 h 136"/>
                <a:gd name="T24" fmla="*/ 51 w 105"/>
                <a:gd name="T25" fmla="*/ 54 h 136"/>
                <a:gd name="T26" fmla="*/ 28 w 105"/>
                <a:gd name="T27" fmla="*/ 54 h 136"/>
                <a:gd name="T28" fmla="*/ 27 w 105"/>
                <a:gd name="T29" fmla="*/ 53 h 136"/>
                <a:gd name="T30" fmla="*/ 27 w 105"/>
                <a:gd name="T31" fmla="*/ 24 h 136"/>
                <a:gd name="T32" fmla="*/ 81 w 105"/>
                <a:gd name="T33" fmla="*/ 63 h 136"/>
                <a:gd name="T34" fmla="*/ 81 w 105"/>
                <a:gd name="T35" fmla="*/ 63 h 136"/>
                <a:gd name="T36" fmla="*/ 81 w 105"/>
                <a:gd name="T37" fmla="*/ 61 h 136"/>
                <a:gd name="T38" fmla="*/ 81 w 105"/>
                <a:gd name="T39" fmla="*/ 61 h 136"/>
                <a:gd name="T40" fmla="*/ 97 w 105"/>
                <a:gd name="T41" fmla="*/ 35 h 136"/>
                <a:gd name="T42" fmla="*/ 56 w 105"/>
                <a:gd name="T43" fmla="*/ 0 h 136"/>
                <a:gd name="T44" fmla="*/ 1 w 105"/>
                <a:gd name="T45" fmla="*/ 0 h 136"/>
                <a:gd name="T46" fmla="*/ 0 w 105"/>
                <a:gd name="T47" fmla="*/ 1 h 136"/>
                <a:gd name="T48" fmla="*/ 0 w 105"/>
                <a:gd name="T49" fmla="*/ 126 h 136"/>
                <a:gd name="T50" fmla="*/ 0 w 105"/>
                <a:gd name="T51" fmla="*/ 135 h 136"/>
                <a:gd name="T52" fmla="*/ 1 w 105"/>
                <a:gd name="T53" fmla="*/ 136 h 136"/>
                <a:gd name="T54" fmla="*/ 57 w 105"/>
                <a:gd name="T55" fmla="*/ 136 h 136"/>
                <a:gd name="T56" fmla="*/ 91 w 105"/>
                <a:gd name="T57" fmla="*/ 126 h 136"/>
                <a:gd name="T58" fmla="*/ 105 w 105"/>
                <a:gd name="T59" fmla="*/ 95 h 136"/>
                <a:gd name="T60" fmla="*/ 81 w 105"/>
                <a:gd name="T61" fmla="*/ 63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5" h="136">
                  <a:moveTo>
                    <a:pt x="55" y="113"/>
                  </a:moveTo>
                  <a:cubicBezTo>
                    <a:pt x="28" y="113"/>
                    <a:pt x="28" y="113"/>
                    <a:pt x="28" y="113"/>
                  </a:cubicBezTo>
                  <a:cubicBezTo>
                    <a:pt x="27" y="113"/>
                    <a:pt x="27" y="113"/>
                    <a:pt x="27" y="112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7" y="76"/>
                    <a:pt x="27" y="75"/>
                    <a:pt x="28" y="75"/>
                  </a:cubicBezTo>
                  <a:cubicBezTo>
                    <a:pt x="54" y="75"/>
                    <a:pt x="54" y="75"/>
                    <a:pt x="54" y="75"/>
                  </a:cubicBezTo>
                  <a:cubicBezTo>
                    <a:pt x="67" y="75"/>
                    <a:pt x="76" y="83"/>
                    <a:pt x="76" y="94"/>
                  </a:cubicBezTo>
                  <a:cubicBezTo>
                    <a:pt x="76" y="106"/>
                    <a:pt x="67" y="113"/>
                    <a:pt x="55" y="113"/>
                  </a:cubicBezTo>
                  <a:moveTo>
                    <a:pt x="27" y="24"/>
                  </a:moveTo>
                  <a:cubicBezTo>
                    <a:pt x="27" y="24"/>
                    <a:pt x="27" y="23"/>
                    <a:pt x="28" y="23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62" y="23"/>
                    <a:pt x="70" y="29"/>
                    <a:pt x="70" y="39"/>
                  </a:cubicBezTo>
                  <a:cubicBezTo>
                    <a:pt x="70" y="47"/>
                    <a:pt x="62" y="54"/>
                    <a:pt x="51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7" y="54"/>
                    <a:pt x="27" y="54"/>
                    <a:pt x="27" y="53"/>
                  </a:cubicBezTo>
                  <a:lnTo>
                    <a:pt x="27" y="24"/>
                  </a:lnTo>
                  <a:close/>
                  <a:moveTo>
                    <a:pt x="81" y="63"/>
                  </a:moveTo>
                  <a:cubicBezTo>
                    <a:pt x="81" y="63"/>
                    <a:pt x="81" y="63"/>
                    <a:pt x="81" y="63"/>
                  </a:cubicBezTo>
                  <a:cubicBezTo>
                    <a:pt x="79" y="63"/>
                    <a:pt x="81" y="61"/>
                    <a:pt x="81" y="61"/>
                  </a:cubicBezTo>
                  <a:cubicBezTo>
                    <a:pt x="81" y="61"/>
                    <a:pt x="81" y="61"/>
                    <a:pt x="81" y="61"/>
                  </a:cubicBezTo>
                  <a:cubicBezTo>
                    <a:pt x="89" y="57"/>
                    <a:pt x="97" y="47"/>
                    <a:pt x="97" y="35"/>
                  </a:cubicBezTo>
                  <a:cubicBezTo>
                    <a:pt x="97" y="15"/>
                    <a:pt x="80" y="0"/>
                    <a:pt x="5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36"/>
                    <a:pt x="0" y="136"/>
                    <a:pt x="1" y="136"/>
                  </a:cubicBezTo>
                  <a:cubicBezTo>
                    <a:pt x="57" y="136"/>
                    <a:pt x="57" y="136"/>
                    <a:pt x="57" y="136"/>
                  </a:cubicBezTo>
                  <a:cubicBezTo>
                    <a:pt x="72" y="136"/>
                    <a:pt x="83" y="133"/>
                    <a:pt x="91" y="126"/>
                  </a:cubicBezTo>
                  <a:cubicBezTo>
                    <a:pt x="100" y="119"/>
                    <a:pt x="105" y="108"/>
                    <a:pt x="105" y="95"/>
                  </a:cubicBezTo>
                  <a:cubicBezTo>
                    <a:pt x="105" y="81"/>
                    <a:pt x="93" y="68"/>
                    <a:pt x="81" y="6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27729" rIns="55460" bIns="27729" numCol="1" anchor="t" anchorCtr="0" compatLnSpc="1"/>
            <a:p>
              <a:endParaRPr lang="zh-CN" altLang="en-US" sz="605">
                <a:latin typeface="Clear Sans Bold" panose="020B0503030202090304" charset="0"/>
                <a:cs typeface="Clear Sans Bold" panose="020B0503030202090304" charset="0"/>
              </a:endParaRPr>
            </a:p>
          </p:txBody>
        </p:sp>
        <p:sp>
          <p:nvSpPr>
            <p:cNvPr id="20" name="Freeform 10"/>
            <p:cNvSpPr/>
            <p:nvPr/>
          </p:nvSpPr>
          <p:spPr bwMode="auto">
            <a:xfrm>
              <a:off x="3758" y="4578"/>
              <a:ext cx="821" cy="379"/>
            </a:xfrm>
            <a:custGeom>
              <a:avLst/>
              <a:gdLst>
                <a:gd name="T0" fmla="*/ 88 w 134"/>
                <a:gd name="T1" fmla="*/ 5 h 62"/>
                <a:gd name="T2" fmla="*/ 76 w 134"/>
                <a:gd name="T3" fmla="*/ 0 h 62"/>
                <a:gd name="T4" fmla="*/ 59 w 134"/>
                <a:gd name="T5" fmla="*/ 0 h 62"/>
                <a:gd name="T6" fmla="*/ 47 w 134"/>
                <a:gd name="T7" fmla="*/ 5 h 62"/>
                <a:gd name="T8" fmla="*/ 1 w 134"/>
                <a:gd name="T9" fmla="*/ 61 h 62"/>
                <a:gd name="T10" fmla="*/ 2 w 134"/>
                <a:gd name="T11" fmla="*/ 62 h 62"/>
                <a:gd name="T12" fmla="*/ 33 w 134"/>
                <a:gd name="T13" fmla="*/ 62 h 62"/>
                <a:gd name="T14" fmla="*/ 33 w 134"/>
                <a:gd name="T15" fmla="*/ 62 h 62"/>
                <a:gd name="T16" fmla="*/ 62 w 134"/>
                <a:gd name="T17" fmla="*/ 27 h 62"/>
                <a:gd name="T18" fmla="*/ 65 w 134"/>
                <a:gd name="T19" fmla="*/ 26 h 62"/>
                <a:gd name="T20" fmla="*/ 70 w 134"/>
                <a:gd name="T21" fmla="*/ 26 h 62"/>
                <a:gd name="T22" fmla="*/ 72 w 134"/>
                <a:gd name="T23" fmla="*/ 27 h 62"/>
                <a:gd name="T24" fmla="*/ 101 w 134"/>
                <a:gd name="T25" fmla="*/ 62 h 62"/>
                <a:gd name="T26" fmla="*/ 102 w 134"/>
                <a:gd name="T27" fmla="*/ 62 h 62"/>
                <a:gd name="T28" fmla="*/ 133 w 134"/>
                <a:gd name="T29" fmla="*/ 62 h 62"/>
                <a:gd name="T30" fmla="*/ 134 w 134"/>
                <a:gd name="T31" fmla="*/ 61 h 62"/>
                <a:gd name="T32" fmla="*/ 88 w 134"/>
                <a:gd name="T33" fmla="*/ 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4" h="62">
                  <a:moveTo>
                    <a:pt x="88" y="5"/>
                  </a:moveTo>
                  <a:cubicBezTo>
                    <a:pt x="85" y="2"/>
                    <a:pt x="80" y="0"/>
                    <a:pt x="76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4" y="0"/>
                    <a:pt x="50" y="2"/>
                    <a:pt x="47" y="5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0" y="62"/>
                    <a:pt x="1" y="62"/>
                    <a:pt x="2" y="62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3" y="26"/>
                    <a:pt x="64" y="26"/>
                    <a:pt x="65" y="26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71" y="26"/>
                    <a:pt x="72" y="26"/>
                    <a:pt x="72" y="27"/>
                  </a:cubicBezTo>
                  <a:cubicBezTo>
                    <a:pt x="101" y="62"/>
                    <a:pt x="101" y="62"/>
                    <a:pt x="101" y="62"/>
                  </a:cubicBezTo>
                  <a:cubicBezTo>
                    <a:pt x="102" y="62"/>
                    <a:pt x="102" y="62"/>
                    <a:pt x="102" y="62"/>
                  </a:cubicBezTo>
                  <a:cubicBezTo>
                    <a:pt x="133" y="62"/>
                    <a:pt x="133" y="62"/>
                    <a:pt x="133" y="62"/>
                  </a:cubicBezTo>
                  <a:cubicBezTo>
                    <a:pt x="134" y="62"/>
                    <a:pt x="134" y="62"/>
                    <a:pt x="134" y="61"/>
                  </a:cubicBezTo>
                  <a:lnTo>
                    <a:pt x="88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27729" rIns="55460" bIns="27729" numCol="1" anchor="t" anchorCtr="0" compatLnSpc="1"/>
            <a:p>
              <a:endParaRPr lang="zh-CN" altLang="en-US" sz="605">
                <a:latin typeface="Clear Sans Bold" panose="020B0503030202090304" charset="0"/>
                <a:cs typeface="Clear Sans Bold" panose="020B0503030202090304" charset="0"/>
              </a:endParaRPr>
            </a:p>
          </p:txBody>
        </p:sp>
        <p:sp>
          <p:nvSpPr>
            <p:cNvPr id="21" name="Freeform 11"/>
            <p:cNvSpPr/>
            <p:nvPr/>
          </p:nvSpPr>
          <p:spPr bwMode="auto">
            <a:xfrm>
              <a:off x="3758" y="4123"/>
              <a:ext cx="821" cy="387"/>
            </a:xfrm>
            <a:custGeom>
              <a:avLst/>
              <a:gdLst>
                <a:gd name="T0" fmla="*/ 133 w 134"/>
                <a:gd name="T1" fmla="*/ 0 h 63"/>
                <a:gd name="T2" fmla="*/ 102 w 134"/>
                <a:gd name="T3" fmla="*/ 0 h 63"/>
                <a:gd name="T4" fmla="*/ 101 w 134"/>
                <a:gd name="T5" fmla="*/ 0 h 63"/>
                <a:gd name="T6" fmla="*/ 72 w 134"/>
                <a:gd name="T7" fmla="*/ 35 h 63"/>
                <a:gd name="T8" fmla="*/ 70 w 134"/>
                <a:gd name="T9" fmla="*/ 37 h 63"/>
                <a:gd name="T10" fmla="*/ 65 w 134"/>
                <a:gd name="T11" fmla="*/ 37 h 63"/>
                <a:gd name="T12" fmla="*/ 62 w 134"/>
                <a:gd name="T13" fmla="*/ 35 h 63"/>
                <a:gd name="T14" fmla="*/ 33 w 134"/>
                <a:gd name="T15" fmla="*/ 0 h 63"/>
                <a:gd name="T16" fmla="*/ 33 w 134"/>
                <a:gd name="T17" fmla="*/ 0 h 63"/>
                <a:gd name="T18" fmla="*/ 2 w 134"/>
                <a:gd name="T19" fmla="*/ 0 h 63"/>
                <a:gd name="T20" fmla="*/ 1 w 134"/>
                <a:gd name="T21" fmla="*/ 1 h 63"/>
                <a:gd name="T22" fmla="*/ 47 w 134"/>
                <a:gd name="T23" fmla="*/ 57 h 63"/>
                <a:gd name="T24" fmla="*/ 59 w 134"/>
                <a:gd name="T25" fmla="*/ 63 h 63"/>
                <a:gd name="T26" fmla="*/ 76 w 134"/>
                <a:gd name="T27" fmla="*/ 63 h 63"/>
                <a:gd name="T28" fmla="*/ 88 w 134"/>
                <a:gd name="T29" fmla="*/ 57 h 63"/>
                <a:gd name="T30" fmla="*/ 134 w 134"/>
                <a:gd name="T31" fmla="*/ 1 h 63"/>
                <a:gd name="T32" fmla="*/ 133 w 134"/>
                <a:gd name="T33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4" h="63">
                  <a:moveTo>
                    <a:pt x="133" y="0"/>
                  </a:moveTo>
                  <a:cubicBezTo>
                    <a:pt x="102" y="0"/>
                    <a:pt x="102" y="0"/>
                    <a:pt x="102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72" y="35"/>
                    <a:pt x="72" y="35"/>
                    <a:pt x="72" y="35"/>
                  </a:cubicBezTo>
                  <a:cubicBezTo>
                    <a:pt x="72" y="36"/>
                    <a:pt x="71" y="37"/>
                    <a:pt x="70" y="37"/>
                  </a:cubicBezTo>
                  <a:cubicBezTo>
                    <a:pt x="65" y="37"/>
                    <a:pt x="65" y="37"/>
                    <a:pt x="65" y="37"/>
                  </a:cubicBezTo>
                  <a:cubicBezTo>
                    <a:pt x="64" y="37"/>
                    <a:pt x="63" y="36"/>
                    <a:pt x="62" y="3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1" y="1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50" y="61"/>
                    <a:pt x="54" y="63"/>
                    <a:pt x="59" y="63"/>
                  </a:cubicBezTo>
                  <a:cubicBezTo>
                    <a:pt x="76" y="63"/>
                    <a:pt x="76" y="63"/>
                    <a:pt x="76" y="63"/>
                  </a:cubicBezTo>
                  <a:cubicBezTo>
                    <a:pt x="80" y="63"/>
                    <a:pt x="85" y="61"/>
                    <a:pt x="88" y="57"/>
                  </a:cubicBezTo>
                  <a:cubicBezTo>
                    <a:pt x="134" y="1"/>
                    <a:pt x="134" y="1"/>
                    <a:pt x="134" y="1"/>
                  </a:cubicBezTo>
                  <a:cubicBezTo>
                    <a:pt x="134" y="1"/>
                    <a:pt x="134" y="0"/>
                    <a:pt x="13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27729" rIns="55460" bIns="27729" numCol="1" anchor="t" anchorCtr="0" compatLnSpc="1"/>
            <a:p>
              <a:endParaRPr lang="zh-CN" altLang="en-US" sz="605">
                <a:latin typeface="Clear Sans Bold" panose="020B0503030202090304" charset="0"/>
                <a:cs typeface="Clear Sans Bold" panose="020B0503030202090304" charset="0"/>
              </a:endParaRPr>
            </a:p>
          </p:txBody>
        </p:sp>
        <p:sp>
          <p:nvSpPr>
            <p:cNvPr id="22" name="Freeform 12"/>
            <p:cNvSpPr/>
            <p:nvPr/>
          </p:nvSpPr>
          <p:spPr bwMode="auto">
            <a:xfrm>
              <a:off x="1624" y="4123"/>
              <a:ext cx="815" cy="834"/>
            </a:xfrm>
            <a:custGeom>
              <a:avLst/>
              <a:gdLst>
                <a:gd name="T0" fmla="*/ 124 w 133"/>
                <a:gd name="T1" fmla="*/ 0 h 136"/>
                <a:gd name="T2" fmla="*/ 116 w 133"/>
                <a:gd name="T3" fmla="*/ 0 h 136"/>
                <a:gd name="T4" fmla="*/ 101 w 133"/>
                <a:gd name="T5" fmla="*/ 10 h 136"/>
                <a:gd name="T6" fmla="*/ 66 w 133"/>
                <a:gd name="T7" fmla="*/ 68 h 136"/>
                <a:gd name="T8" fmla="*/ 66 w 133"/>
                <a:gd name="T9" fmla="*/ 68 h 136"/>
                <a:gd name="T10" fmla="*/ 66 w 133"/>
                <a:gd name="T11" fmla="*/ 68 h 136"/>
                <a:gd name="T12" fmla="*/ 66 w 133"/>
                <a:gd name="T13" fmla="*/ 68 h 136"/>
                <a:gd name="T14" fmla="*/ 66 w 133"/>
                <a:gd name="T15" fmla="*/ 68 h 136"/>
                <a:gd name="T16" fmla="*/ 31 w 133"/>
                <a:gd name="T17" fmla="*/ 10 h 136"/>
                <a:gd name="T18" fmla="*/ 17 w 133"/>
                <a:gd name="T19" fmla="*/ 0 h 136"/>
                <a:gd name="T20" fmla="*/ 9 w 133"/>
                <a:gd name="T21" fmla="*/ 0 h 136"/>
                <a:gd name="T22" fmla="*/ 0 w 133"/>
                <a:gd name="T23" fmla="*/ 11 h 136"/>
                <a:gd name="T24" fmla="*/ 0 w 133"/>
                <a:gd name="T25" fmla="*/ 134 h 136"/>
                <a:gd name="T26" fmla="*/ 2 w 133"/>
                <a:gd name="T27" fmla="*/ 136 h 136"/>
                <a:gd name="T28" fmla="*/ 24 w 133"/>
                <a:gd name="T29" fmla="*/ 136 h 136"/>
                <a:gd name="T30" fmla="*/ 26 w 133"/>
                <a:gd name="T31" fmla="*/ 134 h 136"/>
                <a:gd name="T32" fmla="*/ 26 w 133"/>
                <a:gd name="T33" fmla="*/ 45 h 136"/>
                <a:gd name="T34" fmla="*/ 26 w 133"/>
                <a:gd name="T35" fmla="*/ 45 h 136"/>
                <a:gd name="T36" fmla="*/ 57 w 133"/>
                <a:gd name="T37" fmla="*/ 98 h 136"/>
                <a:gd name="T38" fmla="*/ 64 w 133"/>
                <a:gd name="T39" fmla="*/ 103 h 136"/>
                <a:gd name="T40" fmla="*/ 69 w 133"/>
                <a:gd name="T41" fmla="*/ 103 h 136"/>
                <a:gd name="T42" fmla="*/ 76 w 133"/>
                <a:gd name="T43" fmla="*/ 98 h 136"/>
                <a:gd name="T44" fmla="*/ 107 w 133"/>
                <a:gd name="T45" fmla="*/ 46 h 136"/>
                <a:gd name="T46" fmla="*/ 107 w 133"/>
                <a:gd name="T47" fmla="*/ 46 h 136"/>
                <a:gd name="T48" fmla="*/ 107 w 133"/>
                <a:gd name="T49" fmla="*/ 46 h 136"/>
                <a:gd name="T50" fmla="*/ 107 w 133"/>
                <a:gd name="T51" fmla="*/ 134 h 136"/>
                <a:gd name="T52" fmla="*/ 109 w 133"/>
                <a:gd name="T53" fmla="*/ 136 h 136"/>
                <a:gd name="T54" fmla="*/ 131 w 133"/>
                <a:gd name="T55" fmla="*/ 136 h 136"/>
                <a:gd name="T56" fmla="*/ 133 w 133"/>
                <a:gd name="T57" fmla="*/ 134 h 136"/>
                <a:gd name="T58" fmla="*/ 133 w 133"/>
                <a:gd name="T59" fmla="*/ 11 h 136"/>
                <a:gd name="T60" fmla="*/ 124 w 133"/>
                <a:gd name="T61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3" h="136">
                  <a:moveTo>
                    <a:pt x="124" y="0"/>
                  </a:moveTo>
                  <a:cubicBezTo>
                    <a:pt x="116" y="0"/>
                    <a:pt x="116" y="0"/>
                    <a:pt x="116" y="0"/>
                  </a:cubicBezTo>
                  <a:cubicBezTo>
                    <a:pt x="106" y="0"/>
                    <a:pt x="107" y="1"/>
                    <a:pt x="101" y="10"/>
                  </a:cubicBezTo>
                  <a:cubicBezTo>
                    <a:pt x="90" y="30"/>
                    <a:pt x="67" y="68"/>
                    <a:pt x="66" y="68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6" y="68"/>
                    <a:pt x="43" y="30"/>
                    <a:pt x="31" y="10"/>
                  </a:cubicBezTo>
                  <a:cubicBezTo>
                    <a:pt x="26" y="1"/>
                    <a:pt x="26" y="0"/>
                    <a:pt x="17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" y="0"/>
                    <a:pt x="0" y="5"/>
                    <a:pt x="0" y="11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0" y="135"/>
                    <a:pt x="1" y="136"/>
                    <a:pt x="2" y="136"/>
                  </a:cubicBezTo>
                  <a:cubicBezTo>
                    <a:pt x="24" y="136"/>
                    <a:pt x="24" y="136"/>
                    <a:pt x="24" y="136"/>
                  </a:cubicBezTo>
                  <a:cubicBezTo>
                    <a:pt x="25" y="136"/>
                    <a:pt x="26" y="135"/>
                    <a:pt x="26" y="134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8" y="101"/>
                    <a:pt x="61" y="103"/>
                    <a:pt x="64" y="103"/>
                  </a:cubicBezTo>
                  <a:cubicBezTo>
                    <a:pt x="69" y="103"/>
                    <a:pt x="69" y="103"/>
                    <a:pt x="69" y="103"/>
                  </a:cubicBezTo>
                  <a:cubicBezTo>
                    <a:pt x="72" y="103"/>
                    <a:pt x="74" y="101"/>
                    <a:pt x="76" y="98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134"/>
                    <a:pt x="107" y="134"/>
                    <a:pt x="107" y="134"/>
                  </a:cubicBezTo>
                  <a:cubicBezTo>
                    <a:pt x="107" y="135"/>
                    <a:pt x="108" y="136"/>
                    <a:pt x="109" y="136"/>
                  </a:cubicBezTo>
                  <a:cubicBezTo>
                    <a:pt x="131" y="136"/>
                    <a:pt x="131" y="136"/>
                    <a:pt x="131" y="136"/>
                  </a:cubicBezTo>
                  <a:cubicBezTo>
                    <a:pt x="132" y="136"/>
                    <a:pt x="133" y="135"/>
                    <a:pt x="133" y="134"/>
                  </a:cubicBezTo>
                  <a:cubicBezTo>
                    <a:pt x="133" y="11"/>
                    <a:pt x="133" y="11"/>
                    <a:pt x="133" y="11"/>
                  </a:cubicBezTo>
                  <a:cubicBezTo>
                    <a:pt x="133" y="5"/>
                    <a:pt x="132" y="0"/>
                    <a:pt x="12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27729" rIns="55460" bIns="27729" numCol="1" anchor="t" anchorCtr="0" compatLnSpc="1"/>
            <a:p>
              <a:endParaRPr lang="zh-CN" altLang="en-US" sz="605">
                <a:latin typeface="Clear Sans Bold" panose="020B0503030202090304" charset="0"/>
                <a:cs typeface="Clear Sans Bold" panose="020B0503030202090304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lvl="0"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libri Light" panose="020F0302020204030204"/>
          <a:ea typeface="等线 Light" panose="02010600030101010101" charset="-122"/>
        </a:defRPr>
      </a:lvl1pPr>
    </p:titleStyle>
    <p:bodyStyle>
      <a:lvl1pPr marL="228600" lvl="0" indent="-228600" algn="l" defTabSz="91440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libri" panose="020F0502020204030204"/>
          <a:ea typeface="等线" panose="02010600030101010101" charset="-122"/>
        </a:defRPr>
      </a:lvl1pPr>
      <a:lvl2pPr marL="685800" lvl="1" indent="-228600" algn="l" defTabSz="91440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" panose="020F0502020204030204"/>
          <a:ea typeface="等线" panose="02010600030101010101" charset="-122"/>
        </a:defRPr>
      </a:lvl2pPr>
      <a:lvl3pPr marL="1143000" lvl="2" indent="-228600" algn="l" defTabSz="91440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" panose="020F0502020204030204"/>
          <a:ea typeface="等线" panose="02010600030101010101" charset="-122"/>
        </a:defRPr>
      </a:lvl3pPr>
      <a:lvl4pPr marL="1600200" lvl="3" indent="-228600" algn="l" defTabSz="91440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/>
          <a:ea typeface="等线" panose="02010600030101010101" charset="-122"/>
        </a:defRPr>
      </a:lvl4pPr>
      <a:lvl5pPr marL="2057400" lvl="4" indent="-228600" algn="l" defTabSz="91440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/>
          <a:ea typeface="等线" panose="02010600030101010101" charset="-122"/>
        </a:defRPr>
      </a:lvl5pPr>
      <a:lvl6pPr marL="2514600" lvl="5" indent="-228600" algn="l" defTabSz="91440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/>
          <a:ea typeface="等线" panose="02010600030101010101" charset="-122"/>
        </a:defRPr>
      </a:lvl6pPr>
      <a:lvl7pPr marL="2971800" lvl="6" indent="-228600" algn="l" defTabSz="91440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/>
          <a:ea typeface="等线" panose="02010600030101010101" charset="-122"/>
        </a:defRPr>
      </a:lvl7pPr>
      <a:lvl8pPr marL="3429000" lvl="7" indent="-228600" algn="l" defTabSz="91440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/>
          <a:ea typeface="等线" panose="02010600030101010101" charset="-122"/>
        </a:defRPr>
      </a:lvl8pPr>
      <a:lvl9pPr marL="3886200" lvl="8" indent="-228600" algn="l" defTabSz="91440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/>
          <a:ea typeface="等线" panose="02010600030101010101" charset="-122"/>
        </a:defRPr>
      </a:lvl9pPr>
    </p:bodyStyle>
    <p:otherStyle>
      <a:lvl1pPr marL="0" lvl="0" algn="l" defTabSz="914400">
        <a:defRPr sz="1800" kern="1200">
          <a:solidFill>
            <a:schemeClr val="tx1"/>
          </a:solidFill>
          <a:latin typeface="Calibri" panose="020F0502020204030204"/>
          <a:ea typeface="等线" panose="02010600030101010101" charset="-122"/>
        </a:defRPr>
      </a:lvl1pPr>
      <a:lvl2pPr marL="457200" lvl="1" algn="l" defTabSz="914400">
        <a:defRPr sz="1800" kern="1200">
          <a:solidFill>
            <a:schemeClr val="tx1"/>
          </a:solidFill>
          <a:latin typeface="Calibri" panose="020F0502020204030204"/>
          <a:ea typeface="等线" panose="02010600030101010101" charset="-122"/>
        </a:defRPr>
      </a:lvl2pPr>
      <a:lvl3pPr marL="914400" lvl="2" algn="l" defTabSz="914400">
        <a:defRPr sz="1800" kern="1200">
          <a:solidFill>
            <a:schemeClr val="tx1"/>
          </a:solidFill>
          <a:latin typeface="Calibri" panose="020F0502020204030204"/>
          <a:ea typeface="等线" panose="02010600030101010101" charset="-122"/>
        </a:defRPr>
      </a:lvl3pPr>
      <a:lvl4pPr marL="1371600" lvl="3" algn="l" defTabSz="914400">
        <a:defRPr sz="1800" kern="1200">
          <a:solidFill>
            <a:schemeClr val="tx1"/>
          </a:solidFill>
          <a:latin typeface="Calibri" panose="020F0502020204030204"/>
          <a:ea typeface="等线" panose="02010600030101010101" charset="-122"/>
        </a:defRPr>
      </a:lvl4pPr>
      <a:lvl5pPr marL="1828800" lvl="4" algn="l" defTabSz="914400">
        <a:defRPr sz="1800" kern="1200">
          <a:solidFill>
            <a:schemeClr val="tx1"/>
          </a:solidFill>
          <a:latin typeface="Calibri" panose="020F0502020204030204"/>
          <a:ea typeface="等线" panose="02010600030101010101" charset="-122"/>
        </a:defRPr>
      </a:lvl5pPr>
      <a:lvl6pPr marL="2286000" lvl="5" algn="l" defTabSz="914400">
        <a:defRPr sz="1800" kern="1200">
          <a:solidFill>
            <a:schemeClr val="tx1"/>
          </a:solidFill>
          <a:latin typeface="Calibri" panose="020F0502020204030204"/>
          <a:ea typeface="等线" panose="02010600030101010101" charset="-122"/>
        </a:defRPr>
      </a:lvl6pPr>
      <a:lvl7pPr marL="2743200" lvl="6" algn="l" defTabSz="914400">
        <a:defRPr sz="1800" kern="1200">
          <a:solidFill>
            <a:schemeClr val="tx1"/>
          </a:solidFill>
          <a:latin typeface="Calibri" panose="020F0502020204030204"/>
          <a:ea typeface="等线" panose="02010600030101010101" charset="-122"/>
        </a:defRPr>
      </a:lvl7pPr>
      <a:lvl8pPr marL="3200400" lvl="7" algn="l" defTabSz="914400">
        <a:defRPr sz="1800" kern="1200">
          <a:solidFill>
            <a:schemeClr val="tx1"/>
          </a:solidFill>
          <a:latin typeface="Calibri" panose="020F0502020204030204"/>
          <a:ea typeface="等线" panose="02010600030101010101" charset="-122"/>
        </a:defRPr>
      </a:lvl8pPr>
      <a:lvl9pPr marL="3657600" lvl="8" algn="l" defTabSz="914400">
        <a:defRPr sz="1800" kern="1200">
          <a:solidFill>
            <a:schemeClr val="tx1"/>
          </a:solidFill>
          <a:latin typeface="Calibri" panose="020F0502020204030204"/>
          <a:ea typeface="等线" panose="02010600030101010101" charset="-122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BC7E5A-B684-414F-B567-41C97CD22EE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C3AFFB-D1DD-4038-A009-B03C465C507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6.xml"/><Relationship Id="rId8" Type="http://schemas.openxmlformats.org/officeDocument/2006/relationships/image" Target="../media/image5.png"/><Relationship Id="rId7" Type="http://schemas.openxmlformats.org/officeDocument/2006/relationships/tags" Target="../tags/tag5.xml"/><Relationship Id="rId6" Type="http://schemas.openxmlformats.org/officeDocument/2006/relationships/image" Target="../media/image4.jpeg"/><Relationship Id="rId5" Type="http://schemas.openxmlformats.org/officeDocument/2006/relationships/tags" Target="../tags/tag4.xml"/><Relationship Id="rId4" Type="http://schemas.openxmlformats.org/officeDocument/2006/relationships/image" Target="../media/image3.png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8" Type="http://schemas.openxmlformats.org/officeDocument/2006/relationships/notesSlide" Target="../notesSlides/notesSlide1.xml"/><Relationship Id="rId17" Type="http://schemas.openxmlformats.org/officeDocument/2006/relationships/slideLayout" Target="../slideLayouts/slideLayout24.xml"/><Relationship Id="rId16" Type="http://schemas.openxmlformats.org/officeDocument/2006/relationships/tags" Target="../tags/tag12.xml"/><Relationship Id="rId15" Type="http://schemas.openxmlformats.org/officeDocument/2006/relationships/tags" Target="../tags/tag11.xml"/><Relationship Id="rId14" Type="http://schemas.openxmlformats.org/officeDocument/2006/relationships/tags" Target="../tags/tag10.xml"/><Relationship Id="rId13" Type="http://schemas.openxmlformats.org/officeDocument/2006/relationships/tags" Target="../tags/tag9.xml"/><Relationship Id="rId12" Type="http://schemas.openxmlformats.org/officeDocument/2006/relationships/tags" Target="../tags/tag8.xml"/><Relationship Id="rId11" Type="http://schemas.openxmlformats.org/officeDocument/2006/relationships/image" Target="../media/image6.png"/><Relationship Id="rId10" Type="http://schemas.openxmlformats.org/officeDocument/2006/relationships/tags" Target="../tags/tag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24.xml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7" Type="http://schemas.openxmlformats.org/officeDocument/2006/relationships/notesSlide" Target="../notesSlides/notesSlide3.xml"/><Relationship Id="rId26" Type="http://schemas.openxmlformats.org/officeDocument/2006/relationships/slideLayout" Target="../slideLayouts/slideLayout24.xml"/><Relationship Id="rId25" Type="http://schemas.openxmlformats.org/officeDocument/2006/relationships/image" Target="../media/image11.png"/><Relationship Id="rId24" Type="http://schemas.openxmlformats.org/officeDocument/2006/relationships/tags" Target="../tags/tag36.xml"/><Relationship Id="rId23" Type="http://schemas.openxmlformats.org/officeDocument/2006/relationships/image" Target="../media/image10.png"/><Relationship Id="rId22" Type="http://schemas.openxmlformats.org/officeDocument/2006/relationships/tags" Target="../tags/tag35.xml"/><Relationship Id="rId21" Type="http://schemas.openxmlformats.org/officeDocument/2006/relationships/image" Target="../media/image9.png"/><Relationship Id="rId20" Type="http://schemas.openxmlformats.org/officeDocument/2006/relationships/tags" Target="../tags/tag34.xml"/><Relationship Id="rId2" Type="http://schemas.openxmlformats.org/officeDocument/2006/relationships/tags" Target="../tags/tag17.xml"/><Relationship Id="rId19" Type="http://schemas.openxmlformats.org/officeDocument/2006/relationships/image" Target="../media/image8.png"/><Relationship Id="rId18" Type="http://schemas.openxmlformats.org/officeDocument/2006/relationships/tags" Target="../tags/tag33.xml"/><Relationship Id="rId17" Type="http://schemas.openxmlformats.org/officeDocument/2006/relationships/tags" Target="../tags/tag32.xml"/><Relationship Id="rId16" Type="http://schemas.openxmlformats.org/officeDocument/2006/relationships/tags" Target="../tags/tag31.xml"/><Relationship Id="rId15" Type="http://schemas.openxmlformats.org/officeDocument/2006/relationships/tags" Target="../tags/tag30.xml"/><Relationship Id="rId14" Type="http://schemas.openxmlformats.org/officeDocument/2006/relationships/tags" Target="../tags/tag29.xml"/><Relationship Id="rId13" Type="http://schemas.openxmlformats.org/officeDocument/2006/relationships/tags" Target="../tags/tag28.xml"/><Relationship Id="rId12" Type="http://schemas.openxmlformats.org/officeDocument/2006/relationships/tags" Target="../tags/tag27.xml"/><Relationship Id="rId11" Type="http://schemas.openxmlformats.org/officeDocument/2006/relationships/tags" Target="../tags/tag26.xml"/><Relationship Id="rId10" Type="http://schemas.openxmlformats.org/officeDocument/2006/relationships/tags" Target="../tags/tag25.xml"/><Relationship Id="rId1" Type="http://schemas.openxmlformats.org/officeDocument/2006/relationships/tags" Target="../tags/tag16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4.xml"/><Relationship Id="rId3" Type="http://schemas.openxmlformats.org/officeDocument/2006/relationships/image" Target="../media/image12.png"/><Relationship Id="rId2" Type="http://schemas.openxmlformats.org/officeDocument/2006/relationships/tags" Target="../tags/tag38.xml"/><Relationship Id="rId1" Type="http://schemas.openxmlformats.org/officeDocument/2006/relationships/tags" Target="../tags/tag37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47.xml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3" Type="http://schemas.openxmlformats.org/officeDocument/2006/relationships/notesSlide" Target="../notesSlides/notesSlide5.xml"/><Relationship Id="rId12" Type="http://schemas.openxmlformats.org/officeDocument/2006/relationships/slideLayout" Target="../slideLayouts/slideLayout24.xml"/><Relationship Id="rId11" Type="http://schemas.openxmlformats.org/officeDocument/2006/relationships/image" Target="../media/image14.png"/><Relationship Id="rId10" Type="http://schemas.openxmlformats.org/officeDocument/2006/relationships/image" Target="../media/image13.png"/><Relationship Id="rId1" Type="http://schemas.openxmlformats.org/officeDocument/2006/relationships/tags" Target="../tags/tag3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1.xml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LR_PC2"/>
          <p:cNvPicPr>
            <a:picLocks noChangeAspect="1"/>
          </p:cNvPicPr>
          <p:nvPr/>
        </p:nvPicPr>
        <p:blipFill>
          <a:blip r:embed="rId1"/>
          <a:srcRect l="24785" r="16736"/>
          <a:stretch>
            <a:fillRect/>
          </a:stretch>
        </p:blipFill>
        <p:spPr>
          <a:xfrm>
            <a:off x="4492625" y="635"/>
            <a:ext cx="7699375" cy="6857365"/>
          </a:xfrm>
          <a:prstGeom prst="rect">
            <a:avLst/>
          </a:prstGeom>
        </p:spPr>
      </p:pic>
      <p:pic>
        <p:nvPicPr>
          <p:cNvPr id="8" name="图片 7" descr="图片包含 图标&#10;&#10;描述已自动生成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5"/>
            <a:ext cx="6261735" cy="685800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275590" y="2080895"/>
            <a:ext cx="6511290" cy="2014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000"/>
              </a:lnSpc>
            </a:pPr>
            <a:r>
              <a:rPr kumimoji="1" lang="en-US" altLang="en-GB" sz="3600" b="1" dirty="0">
                <a:solidFill>
                  <a:schemeClr val="bg1"/>
                </a:solidFill>
                <a:latin typeface="Nexa Black" panose="00000A00000000000000" pitchFamily="2" charset="0"/>
              </a:rPr>
              <a:t>MAXHUB </a:t>
            </a:r>
            <a:r>
              <a:rPr kumimoji="1" lang="en-US" altLang="en-GB" sz="3600" b="1" dirty="0">
                <a:solidFill>
                  <a:schemeClr val="bg1"/>
                </a:solidFill>
                <a:latin typeface="Nexa Black" panose="00000A00000000000000" pitchFamily="2" charset="0"/>
              </a:rPr>
              <a:t>WT15S</a:t>
            </a:r>
            <a:endParaRPr kumimoji="1" lang="en-US" altLang="en-GB" sz="3600" b="1" dirty="0">
              <a:solidFill>
                <a:schemeClr val="bg1"/>
              </a:solidFill>
              <a:latin typeface="Nexa Black" panose="00000A00000000000000" pitchFamily="2" charset="0"/>
            </a:endParaRPr>
          </a:p>
          <a:p>
            <a:pPr>
              <a:lnSpc>
                <a:spcPts val="5000"/>
              </a:lnSpc>
            </a:pPr>
            <a:r>
              <a:rPr kumimoji="1" lang="en-US" altLang="en-GB" sz="3600" b="1" dirty="0">
                <a:solidFill>
                  <a:schemeClr val="bg1"/>
                </a:solidFill>
                <a:latin typeface="Nexa Black" panose="00000A00000000000000" pitchFamily="2" charset="0"/>
              </a:rPr>
              <a:t>Wireless </a:t>
            </a:r>
            <a:r>
              <a:rPr kumimoji="1" lang="en-US" altLang="en-GB" sz="3600" b="1" dirty="0">
                <a:solidFill>
                  <a:schemeClr val="bg1"/>
                </a:solidFill>
                <a:latin typeface="Nexa Black" panose="00000A00000000000000" pitchFamily="2" charset="0"/>
              </a:rPr>
              <a:t>Screen Sharing</a:t>
            </a:r>
            <a:endParaRPr kumimoji="1" lang="en-US" altLang="en-GB" sz="3600" b="1" dirty="0">
              <a:solidFill>
                <a:schemeClr val="bg1"/>
              </a:solidFill>
              <a:latin typeface="Nexa Black" panose="00000A00000000000000" pitchFamily="2" charset="0"/>
            </a:endParaRPr>
          </a:p>
          <a:p>
            <a:pPr>
              <a:lnSpc>
                <a:spcPts val="5000"/>
              </a:lnSpc>
            </a:pPr>
            <a:r>
              <a:rPr kumimoji="1" lang="en-US" altLang="en-GB" sz="3600" b="1" dirty="0">
                <a:solidFill>
                  <a:schemeClr val="bg1"/>
                </a:solidFill>
                <a:latin typeface="Nexa Black" panose="00000A00000000000000" pitchFamily="2" charset="0"/>
              </a:rPr>
              <a:t>Dongle</a:t>
            </a:r>
            <a:endParaRPr kumimoji="1" lang="en-US" altLang="en-GB" sz="3600" b="1" dirty="0">
              <a:solidFill>
                <a:schemeClr val="bg1"/>
              </a:solidFill>
              <a:latin typeface="Nexa Black" panose="00000A00000000000000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/>
          <p:cNvSpPr/>
          <p:nvPr>
            <p:custDataLst>
              <p:tags r:id="rId1"/>
            </p:custDataLst>
          </p:nvPr>
        </p:nvSpPr>
        <p:spPr>
          <a:xfrm flipV="1">
            <a:off x="635" y="826770"/>
            <a:ext cx="12191365" cy="4765040"/>
          </a:xfrm>
          <a:prstGeom prst="rect">
            <a:avLst/>
          </a:prstGeom>
          <a:solidFill>
            <a:srgbClr val="F4F4F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bject 4"/>
          <p:cNvSpPr txBox="1"/>
          <p:nvPr>
            <p:custDataLst>
              <p:tags r:id="rId2"/>
            </p:custDataLst>
          </p:nvPr>
        </p:nvSpPr>
        <p:spPr>
          <a:xfrm>
            <a:off x="487680" y="266065"/>
            <a:ext cx="8461375" cy="437515"/>
          </a:xfrm>
          <a:prstGeom prst="rect">
            <a:avLst/>
          </a:prstGeom>
        </p:spPr>
        <p:txBody>
          <a:bodyPr vert="horz" wrap="square" lIns="0" tIns="7310" rIns="0" bIns="0">
            <a:spAutoFit/>
          </a:bodyPr>
          <a:p>
            <a:pPr marL="6985" algn="l">
              <a:spcBef>
                <a:spcPts val="50"/>
              </a:spcBef>
              <a:buClrTx/>
              <a:buSzTx/>
              <a:buFontTx/>
            </a:pPr>
            <a:r>
              <a:rPr lang="en-US" altLang="zh-CN" sz="2800" b="1">
                <a:solidFill>
                  <a:srgbClr val="393939"/>
                </a:solidFill>
                <a:latin typeface="Nexa Black" panose="00000A00000000000000" pitchFamily="2" charset="0"/>
                <a:ea typeface="微软雅黑" panose="020B0503020204020204" charset="-122"/>
                <a:cs typeface="Nexa Black" panose="00000A00000000000000" pitchFamily="2" charset="0"/>
                <a:sym typeface="+mn-ea"/>
              </a:rPr>
              <a:t>Feature </a:t>
            </a:r>
            <a:r>
              <a:rPr lang="en-US" altLang="zh-CN" sz="2800" b="1">
                <a:solidFill>
                  <a:srgbClr val="393939"/>
                </a:solidFill>
                <a:latin typeface="Nexa Black" panose="00000A00000000000000" pitchFamily="2" charset="0"/>
                <a:ea typeface="微软雅黑" panose="020B0503020204020204" charset="-122"/>
                <a:cs typeface="Nexa Black" panose="00000A00000000000000" pitchFamily="2" charset="0"/>
              </a:rPr>
              <a:t>Highlight | </a:t>
            </a:r>
            <a:r>
              <a:rPr lang="en-US" altLang="zh-CN" sz="2800" b="1">
                <a:solidFill>
                  <a:srgbClr val="393939"/>
                </a:solidFill>
                <a:latin typeface="Nexa Black" panose="00000A00000000000000" pitchFamily="2" charset="0"/>
                <a:ea typeface="微软雅黑" panose="020B0503020204020204" charset="-122"/>
                <a:cs typeface="Nexa Black" panose="00000A00000000000000" pitchFamily="2" charset="0"/>
                <a:sym typeface="+mn-ea"/>
              </a:rPr>
              <a:t>4K Screen Sharing</a:t>
            </a:r>
            <a:endParaRPr lang="en-US" altLang="zh-CN" sz="2800" b="1">
              <a:solidFill>
                <a:srgbClr val="393939"/>
              </a:solidFill>
              <a:latin typeface="Nexa Black" panose="00000A00000000000000" pitchFamily="2" charset="0"/>
              <a:ea typeface="微软雅黑" panose="020B0503020204020204" charset="-122"/>
              <a:cs typeface="Nexa Black" panose="00000A00000000000000" pitchFamily="2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82880" y="5591810"/>
            <a:ext cx="11878310" cy="11214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sz="2000" b="1">
                <a:solidFill>
                  <a:srgbClr val="0070C0"/>
                </a:solidFill>
                <a:latin typeface="Nexa" panose="00000500000000000000" charset="0"/>
                <a:cs typeface="Nexa" panose="00000500000000000000" charset="0"/>
              </a:rPr>
              <a:t>4K@30fps Screen Sharing, </a:t>
            </a:r>
            <a:r>
              <a:rPr lang="en-US" altLang="zh-CN" sz="2000" b="1">
                <a:solidFill>
                  <a:srgbClr val="0070C0"/>
                </a:solidFill>
                <a:latin typeface="Nexa" panose="00000500000000000000" charset="0"/>
                <a:cs typeface="Nexa" panose="00000500000000000000" charset="0"/>
              </a:rPr>
              <a:t>Ultra-low Latency</a:t>
            </a:r>
            <a:endParaRPr lang="en-US" altLang="zh-CN" sz="2000" b="1">
              <a:solidFill>
                <a:srgbClr val="0070C0"/>
              </a:solidFill>
              <a:latin typeface="Nexa" panose="00000500000000000000" charset="0"/>
              <a:cs typeface="Nexa" panose="00000500000000000000" charset="0"/>
            </a:endParaRPr>
          </a:p>
          <a:p>
            <a:pPr algn="ctr">
              <a:buClrTx/>
              <a:buSzTx/>
              <a:buFontTx/>
            </a:pPr>
            <a:r>
              <a:rPr lang="en-US" sz="1600">
                <a:latin typeface="Nexa" panose="00000500000000000000" charset="0"/>
                <a:ea typeface="微软雅黑" panose="020B0503020204020204" charset="-122"/>
                <a:cs typeface="Nexa" panose="00000500000000000000" charset="0"/>
              </a:rPr>
              <a:t>Supports up to </a:t>
            </a:r>
            <a:r>
              <a:rPr lang="en-US" sz="1600" b="1">
                <a:latin typeface="Nexa" panose="00000500000000000000" charset="0"/>
                <a:ea typeface="微软雅黑" panose="020B0503020204020204" charset="-122"/>
                <a:cs typeface="Nexa" panose="00000500000000000000" charset="0"/>
              </a:rPr>
              <a:t>4K resolution at 30fps</a:t>
            </a:r>
            <a:r>
              <a:rPr lang="en-US" sz="1600">
                <a:latin typeface="Nexa" panose="00000500000000000000" charset="0"/>
                <a:ea typeface="微软雅黑" panose="020B0503020204020204" charset="-122"/>
                <a:cs typeface="Nexa" panose="00000500000000000000" charset="0"/>
              </a:rPr>
              <a:t>, delivering high-definition presentation of meeting content.</a:t>
            </a:r>
            <a:endParaRPr lang="en-US" sz="1600">
              <a:latin typeface="Nexa" panose="00000500000000000000" charset="0"/>
              <a:ea typeface="微软雅黑" panose="020B0503020204020204" charset="-122"/>
              <a:cs typeface="Nexa" panose="00000500000000000000" charset="0"/>
            </a:endParaRPr>
          </a:p>
          <a:p>
            <a:pPr algn="ctr">
              <a:buClrTx/>
              <a:buSzTx/>
              <a:buFontTx/>
            </a:pPr>
            <a:r>
              <a:rPr lang="en-US" altLang="zh-CN" sz="1600">
                <a:latin typeface="Nexa" panose="00000500000000000000" charset="0"/>
                <a:ea typeface="微软雅黑" panose="020B0503020204020204" charset="-122"/>
                <a:cs typeface="Nexa" panose="00000500000000000000" charset="0"/>
              </a:rPr>
              <a:t>Ultra-low latency of </a:t>
            </a:r>
            <a:r>
              <a:rPr lang="en-US" altLang="zh-CN" sz="1600">
                <a:latin typeface="Nexa" panose="00000500000000000000" charset="0"/>
                <a:ea typeface="微软雅黑" panose="020B0503020204020204" charset="-122"/>
                <a:cs typeface="Nexa" panose="00000500000000000000" charset="0"/>
              </a:rPr>
              <a:t>≥</a:t>
            </a:r>
            <a:r>
              <a:rPr lang="en-US" altLang="zh-CN" sz="1600" b="1">
                <a:latin typeface="Nexa" panose="00000500000000000000" charset="0"/>
                <a:ea typeface="微软雅黑" panose="020B0503020204020204" charset="-122"/>
                <a:cs typeface="Nexa" panose="00000500000000000000" charset="0"/>
              </a:rPr>
              <a:t>90ms</a:t>
            </a:r>
            <a:r>
              <a:rPr lang="en-US" altLang="zh-CN" sz="1600">
                <a:latin typeface="Nexa" panose="00000500000000000000" charset="0"/>
                <a:ea typeface="微软雅黑" panose="020B0503020204020204" charset="-122"/>
                <a:cs typeface="Nexa" panose="00000500000000000000" charset="0"/>
              </a:rPr>
              <a:t> ensures a smooth and efficient screen sharing experience.</a:t>
            </a:r>
            <a:endParaRPr lang="en-US" altLang="zh-CN" sz="1600">
              <a:latin typeface="Nexa" panose="00000500000000000000" charset="0"/>
              <a:ea typeface="微软雅黑" panose="020B0503020204020204" charset="-122"/>
              <a:cs typeface="Nexa" panose="00000500000000000000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426710" y="1056005"/>
            <a:ext cx="6765290" cy="4535170"/>
            <a:chOff x="7958" y="1663"/>
            <a:chExt cx="11242" cy="7536"/>
          </a:xfrm>
        </p:grpSpPr>
        <p:pic>
          <p:nvPicPr>
            <p:cNvPr id="2" name="图片 1" descr="tv样机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rcRect t="13857" r="21019"/>
            <a:stretch>
              <a:fillRect/>
            </a:stretch>
          </p:blipFill>
          <p:spPr>
            <a:xfrm>
              <a:off x="7958" y="1663"/>
              <a:ext cx="11242" cy="7537"/>
            </a:xfrm>
            <a:prstGeom prst="rect">
              <a:avLst/>
            </a:prstGeom>
          </p:spPr>
        </p:pic>
        <p:pic>
          <p:nvPicPr>
            <p:cNvPr id="7" name="图片 6" descr="animal-4850564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/>
            <a:srcRect t="24088" r="13913"/>
            <a:stretch>
              <a:fillRect/>
            </a:stretch>
          </p:blipFill>
          <p:spPr>
            <a:xfrm>
              <a:off x="8528" y="1663"/>
              <a:ext cx="10655" cy="6264"/>
            </a:xfrm>
            <a:prstGeom prst="rect">
              <a:avLst/>
            </a:prstGeom>
          </p:spPr>
        </p:pic>
      </p:grpSp>
      <p:grpSp>
        <p:nvGrpSpPr>
          <p:cNvPr id="25" name="组合 24"/>
          <p:cNvGrpSpPr/>
          <p:nvPr/>
        </p:nvGrpSpPr>
        <p:grpSpPr>
          <a:xfrm>
            <a:off x="358140" y="2523490"/>
            <a:ext cx="4888865" cy="3199130"/>
            <a:chOff x="1185" y="4651"/>
            <a:chExt cx="7699" cy="5038"/>
          </a:xfrm>
        </p:grpSpPr>
        <p:grpSp>
          <p:nvGrpSpPr>
            <p:cNvPr id="14" name="组合 13"/>
            <p:cNvGrpSpPr/>
            <p:nvPr/>
          </p:nvGrpSpPr>
          <p:grpSpPr>
            <a:xfrm>
              <a:off x="1185" y="4651"/>
              <a:ext cx="6149" cy="5039"/>
              <a:chOff x="4856" y="3274"/>
              <a:chExt cx="6149" cy="5039"/>
            </a:xfrm>
          </p:grpSpPr>
          <p:pic>
            <p:nvPicPr>
              <p:cNvPr id="10" name="图片 9" descr="Mockup - Macbook Pro ^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8"/>
              <a:srcRect b="18052"/>
              <a:stretch>
                <a:fillRect/>
              </a:stretch>
            </p:blipFill>
            <p:spPr>
              <a:xfrm>
                <a:off x="4856" y="3274"/>
                <a:ext cx="6149" cy="5039"/>
              </a:xfrm>
              <a:prstGeom prst="rect">
                <a:avLst/>
              </a:prstGeom>
            </p:spPr>
          </p:pic>
          <p:sp>
            <p:nvSpPr>
              <p:cNvPr id="13" name="矩形 12"/>
              <p:cNvSpPr/>
              <p:nvPr>
                <p:custDataLst>
                  <p:tags r:id="rId9"/>
                </p:custDataLst>
              </p:nvPr>
            </p:nvSpPr>
            <p:spPr>
              <a:xfrm>
                <a:off x="5952" y="5025"/>
                <a:ext cx="3956" cy="259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latin typeface="思源黑体" charset="-122"/>
                  <a:ea typeface="思源黑体" charset="-122"/>
                  <a:cs typeface="思源黑体" charset="-122"/>
                </a:endParaRPr>
              </a:p>
            </p:txBody>
          </p:sp>
        </p:grpSp>
        <p:pic>
          <p:nvPicPr>
            <p:cNvPr id="11" name="图片 10" descr="tip_typec@2x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1"/>
            <a:srcRect l="13175" t="82478" r="31718" b="10185"/>
            <a:stretch>
              <a:fillRect/>
            </a:stretch>
          </p:blipFill>
          <p:spPr>
            <a:xfrm flipH="1">
              <a:off x="6832" y="8928"/>
              <a:ext cx="2053" cy="272"/>
            </a:xfrm>
            <a:prstGeom prst="rect">
              <a:avLst/>
            </a:prstGeom>
          </p:spPr>
        </p:pic>
        <p:grpSp>
          <p:nvGrpSpPr>
            <p:cNvPr id="16" name="组合 15"/>
            <p:cNvGrpSpPr/>
            <p:nvPr/>
          </p:nvGrpSpPr>
          <p:grpSpPr>
            <a:xfrm>
              <a:off x="2294" y="6489"/>
              <a:ext cx="3943" cy="2319"/>
              <a:chOff x="11550" y="1380"/>
              <a:chExt cx="7016" cy="4119"/>
            </a:xfrm>
          </p:grpSpPr>
          <p:pic>
            <p:nvPicPr>
              <p:cNvPr id="19" name="图片 18" descr="animal-4850564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6"/>
              <a:srcRect t="16998"/>
              <a:stretch>
                <a:fillRect/>
              </a:stretch>
            </p:blipFill>
            <p:spPr>
              <a:xfrm>
                <a:off x="11550" y="1380"/>
                <a:ext cx="7016" cy="4119"/>
              </a:xfrm>
              <a:prstGeom prst="rect">
                <a:avLst/>
              </a:prstGeom>
            </p:spPr>
          </p:pic>
          <p:sp>
            <p:nvSpPr>
              <p:cNvPr id="21" name="Rectangle 4"/>
              <p:cNvSpPr/>
              <p:nvPr>
                <p:custDataLst>
                  <p:tags r:id="rId13"/>
                </p:custDataLst>
              </p:nvPr>
            </p:nvSpPr>
            <p:spPr>
              <a:xfrm>
                <a:off x="11550" y="4957"/>
                <a:ext cx="7016" cy="539"/>
              </a:xfrm>
              <a:prstGeom prst="rect">
                <a:avLst/>
              </a:prstGeom>
              <a:solidFill>
                <a:schemeClr val="dk1">
                  <a:alpha val="25000"/>
                </a:schemeClr>
              </a:solidFill>
              <a:ln>
                <a:noFill/>
              </a:ln>
              <a:effectLst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US">
                  <a:latin typeface="思源黑体" charset="-122"/>
                  <a:ea typeface="思源黑体" charset="-122"/>
                  <a:cs typeface="思源黑体" charset="-122"/>
                </a:endParaRPr>
              </a:p>
            </p:txBody>
          </p:sp>
          <p:sp>
            <p:nvSpPr>
              <p:cNvPr id="22" name="Rounded Rectangle 6"/>
              <p:cNvSpPr/>
              <p:nvPr>
                <p:custDataLst>
                  <p:tags r:id="rId14"/>
                </p:custDataLst>
              </p:nvPr>
            </p:nvSpPr>
            <p:spPr>
              <a:xfrm>
                <a:off x="12259" y="5198"/>
                <a:ext cx="6019" cy="65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US">
                  <a:latin typeface="思源黑体" charset="-122"/>
                  <a:ea typeface="思源黑体" charset="-122"/>
                  <a:cs typeface="思源黑体" charset="-122"/>
                </a:endParaRPr>
              </a:p>
            </p:txBody>
          </p:sp>
          <p:sp>
            <p:nvSpPr>
              <p:cNvPr id="23" name="Rounded Rectangle 12"/>
              <p:cNvSpPr/>
              <p:nvPr>
                <p:custDataLst>
                  <p:tags r:id="rId15"/>
                </p:custDataLst>
              </p:nvPr>
            </p:nvSpPr>
            <p:spPr>
              <a:xfrm>
                <a:off x="12259" y="5198"/>
                <a:ext cx="2880" cy="65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US">
                  <a:latin typeface="思源黑体" charset="-122"/>
                  <a:ea typeface="思源黑体" charset="-122"/>
                  <a:cs typeface="思源黑体" charset="-122"/>
                </a:endParaRPr>
              </a:p>
            </p:txBody>
          </p:sp>
          <p:sp>
            <p:nvSpPr>
              <p:cNvPr id="24" name="Equal 15"/>
              <p:cNvSpPr/>
              <p:nvPr>
                <p:custDataLst>
                  <p:tags r:id="rId16"/>
                </p:custDataLst>
              </p:nvPr>
            </p:nvSpPr>
            <p:spPr>
              <a:xfrm rot="16200000">
                <a:off x="11774" y="5109"/>
                <a:ext cx="231" cy="214"/>
              </a:xfrm>
              <a:prstGeom prst="mathEqual">
                <a:avLst>
                  <a:gd name="adj1" fmla="val 18143"/>
                  <a:gd name="adj2" fmla="val 22362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US">
                  <a:solidFill>
                    <a:schemeClr val="tx1"/>
                  </a:solidFill>
                  <a:latin typeface="思源黑体" charset="-122"/>
                  <a:ea typeface="思源黑体" charset="-122"/>
                  <a:cs typeface="思源黑体" charset="-122"/>
                </a:endParaRPr>
              </a:p>
            </p:txBody>
          </p:sp>
        </p:grpSp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  <p:bldLst>
      <p:bldP spid="33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/>
          <p:cNvSpPr/>
          <p:nvPr>
            <p:custDataLst>
              <p:tags r:id="rId1"/>
            </p:custDataLst>
          </p:nvPr>
        </p:nvSpPr>
        <p:spPr>
          <a:xfrm flipV="1">
            <a:off x="635" y="826770"/>
            <a:ext cx="12191365" cy="4765040"/>
          </a:xfrm>
          <a:prstGeom prst="rect">
            <a:avLst/>
          </a:prstGeom>
          <a:solidFill>
            <a:srgbClr val="F4F4F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bject 4"/>
          <p:cNvSpPr txBox="1"/>
          <p:nvPr>
            <p:custDataLst>
              <p:tags r:id="rId2"/>
            </p:custDataLst>
          </p:nvPr>
        </p:nvSpPr>
        <p:spPr>
          <a:xfrm>
            <a:off x="487680" y="266065"/>
            <a:ext cx="8461375" cy="437515"/>
          </a:xfrm>
          <a:prstGeom prst="rect">
            <a:avLst/>
          </a:prstGeom>
        </p:spPr>
        <p:txBody>
          <a:bodyPr vert="horz" wrap="square" lIns="0" tIns="7310" rIns="0" bIns="0">
            <a:spAutoFit/>
          </a:bodyPr>
          <a:p>
            <a:pPr marL="6985" algn="l">
              <a:spcBef>
                <a:spcPts val="50"/>
              </a:spcBef>
              <a:buClrTx/>
              <a:buSzTx/>
              <a:buFontTx/>
            </a:pPr>
            <a:r>
              <a:rPr lang="en-US" altLang="zh-CN" sz="2800" b="1">
                <a:solidFill>
                  <a:srgbClr val="393939"/>
                </a:solidFill>
                <a:latin typeface="Nexa Black" panose="00000A00000000000000" pitchFamily="2" charset="0"/>
                <a:ea typeface="微软雅黑" panose="020B0503020204020204" charset="-122"/>
                <a:cs typeface="Nexa Black" panose="00000A00000000000000" pitchFamily="2" charset="0"/>
              </a:rPr>
              <a:t>Feature Highlight | </a:t>
            </a:r>
            <a:r>
              <a:rPr lang="en-US" altLang="zh-CN" sz="2800" b="1">
                <a:solidFill>
                  <a:srgbClr val="393939"/>
                </a:solidFill>
                <a:latin typeface="Nexa Black" panose="00000A00000000000000" pitchFamily="2" charset="0"/>
                <a:ea typeface="微软雅黑" panose="020B0503020204020204" charset="-122"/>
                <a:cs typeface="Nexa Black" panose="00000A00000000000000" pitchFamily="2" charset="0"/>
                <a:sym typeface="+mn-ea"/>
              </a:rPr>
              <a:t>3-Second Plug and Play</a:t>
            </a:r>
            <a:endParaRPr lang="en-US" altLang="zh-CN" sz="2800" b="1">
              <a:solidFill>
                <a:srgbClr val="393939"/>
              </a:solidFill>
              <a:latin typeface="Nexa Black" panose="00000A00000000000000" pitchFamily="2" charset="0"/>
              <a:ea typeface="微软雅黑" panose="020B0503020204020204" charset="-122"/>
              <a:cs typeface="Nexa Black" panose="00000A00000000000000" pitchFamily="2" charset="0"/>
              <a:sym typeface="+mn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82880" y="5591810"/>
            <a:ext cx="11878310" cy="10553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sz="2000" b="1">
                <a:solidFill>
                  <a:srgbClr val="0070C0"/>
                </a:solidFill>
                <a:latin typeface="Nexa" panose="00000500000000000000" charset="0"/>
                <a:cs typeface="Nexa" panose="00000500000000000000" charset="0"/>
              </a:rPr>
              <a:t>Plug and Play, Ready to Share in 3 Seconds</a:t>
            </a:r>
            <a:endParaRPr lang="en-US" altLang="zh-CN" sz="2000" b="1">
              <a:solidFill>
                <a:srgbClr val="0070C0"/>
              </a:solidFill>
              <a:latin typeface="Nexa" panose="00000500000000000000" charset="0"/>
              <a:cs typeface="Nexa" panose="00000500000000000000" charset="0"/>
            </a:endParaRPr>
          </a:p>
          <a:p>
            <a:pPr algn="ctr">
              <a:buClrTx/>
              <a:buSzTx/>
              <a:buFontTx/>
            </a:pPr>
            <a:r>
              <a:rPr lang="en-US" altLang="zh-CN" sz="1600">
                <a:latin typeface="Nexa" panose="00000500000000000000" charset="0"/>
                <a:ea typeface="微软雅黑" panose="020B0503020204020204" charset="-122"/>
                <a:cs typeface="Nexa" panose="00000500000000000000" charset="0"/>
              </a:rPr>
              <a:t>Ready for screen sharing in just *3 seconds after </a:t>
            </a:r>
            <a:r>
              <a:rPr lang="en-US" altLang="zh-CN" sz="1600" b="1">
                <a:latin typeface="Nexa" panose="00000500000000000000" charset="0"/>
                <a:ea typeface="微软雅黑" panose="020B0503020204020204" charset="-122"/>
                <a:cs typeface="Nexa" panose="00000500000000000000" charset="0"/>
              </a:rPr>
              <a:t>plugging into</a:t>
            </a:r>
            <a:r>
              <a:rPr lang="en-US" altLang="zh-CN" sz="1600">
                <a:latin typeface="Nexa" panose="00000500000000000000" charset="0"/>
                <a:ea typeface="微软雅黑" panose="020B0503020204020204" charset="-122"/>
                <a:cs typeface="Nexa" panose="00000500000000000000" charset="0"/>
              </a:rPr>
              <a:t> the computer.</a:t>
            </a:r>
            <a:endParaRPr lang="en-US" altLang="zh-CN" sz="1600">
              <a:latin typeface="Nexa" panose="00000500000000000000" charset="0"/>
              <a:ea typeface="微软雅黑" panose="020B0503020204020204" charset="-122"/>
              <a:cs typeface="Nexa" panose="00000500000000000000" charset="0"/>
            </a:endParaRPr>
          </a:p>
          <a:p>
            <a:pPr algn="ctr">
              <a:buClrTx/>
              <a:buSzTx/>
              <a:buFontTx/>
            </a:pPr>
            <a:r>
              <a:rPr lang="en-US" altLang="zh-CN" sz="1600">
                <a:latin typeface="Nexa" panose="00000500000000000000" charset="0"/>
                <a:ea typeface="微软雅黑" panose="020B0503020204020204" charset="-122"/>
                <a:cs typeface="Nexa" panose="00000500000000000000" charset="0"/>
              </a:rPr>
              <a:t>The dongle features a built-in auto-start module that pre-launches the program before being plugged in.</a:t>
            </a:r>
            <a:endParaRPr lang="en-US" altLang="zh-CN" sz="1600">
              <a:latin typeface="Nexa" panose="00000500000000000000" charset="0"/>
              <a:ea typeface="微软雅黑" panose="020B0503020204020204" charset="-122"/>
              <a:cs typeface="Nexa" panose="00000500000000000000" charset="0"/>
            </a:endParaRPr>
          </a:p>
        </p:txBody>
      </p:sp>
      <p:pic>
        <p:nvPicPr>
          <p:cNvPr id="5" name="图片 4" descr="/Users/zaviluo/Library/Containers/com.kingsoft.wpsoffice.mac/Data/tmp/kaimatting/20240809172050/output_aiMatting_20240809172355.pngoutput_aiMatting_2024080917235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870893" y="1748155"/>
            <a:ext cx="5415280" cy="3362325"/>
          </a:xfrm>
          <a:prstGeom prst="rect">
            <a:avLst/>
          </a:prstGeom>
        </p:spPr>
      </p:pic>
      <p:pic>
        <p:nvPicPr>
          <p:cNvPr id="8" name="图片 7" descr="Top"/>
          <p:cNvPicPr>
            <a:picLocks noChangeAspect="1"/>
          </p:cNvPicPr>
          <p:nvPr/>
        </p:nvPicPr>
        <p:blipFill>
          <a:blip r:embed="rId5"/>
          <a:srcRect t="35353" b="35666"/>
          <a:stretch>
            <a:fillRect/>
          </a:stretch>
        </p:blipFill>
        <p:spPr>
          <a:xfrm>
            <a:off x="848360" y="2120900"/>
            <a:ext cx="5022850" cy="2588260"/>
          </a:xfrm>
          <a:prstGeom prst="rect">
            <a:avLst/>
          </a:prstGeom>
        </p:spPr>
      </p:pic>
      <p:sp>
        <p:nvSpPr>
          <p:cNvPr id="76" name="文本框 75"/>
          <p:cNvSpPr txBox="1"/>
          <p:nvPr/>
        </p:nvSpPr>
        <p:spPr>
          <a:xfrm>
            <a:off x="182880" y="6582410"/>
            <a:ext cx="273621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1200" i="1">
                <a:latin typeface="Nexa" panose="00000500000000000000" charset="0"/>
                <a:ea typeface="微软雅黑" panose="020B0503020204020204" charset="-122"/>
                <a:cs typeface="Nexa" panose="00000500000000000000" charset="0"/>
                <a:sym typeface="+mn-ea"/>
              </a:rPr>
              <a:t>*USB-C: ≥3s, USB-A: </a:t>
            </a:r>
            <a:r>
              <a:rPr lang="en-US" sz="1200" i="1">
                <a:latin typeface="Nexa" panose="00000500000000000000" charset="0"/>
                <a:ea typeface="微软雅黑" panose="020B0503020204020204" charset="-122"/>
                <a:cs typeface="Nexa" panose="00000500000000000000" charset="0"/>
                <a:sym typeface="+mn-ea"/>
              </a:rPr>
              <a:t>≥</a:t>
            </a:r>
            <a:r>
              <a:rPr lang="en-US" sz="1200" i="1">
                <a:latin typeface="Nexa" panose="00000500000000000000" charset="0"/>
                <a:ea typeface="微软雅黑" panose="020B0503020204020204" charset="-122"/>
                <a:cs typeface="Nexa" panose="00000500000000000000" charset="0"/>
                <a:sym typeface="+mn-ea"/>
              </a:rPr>
              <a:t>10s</a:t>
            </a:r>
            <a:endParaRPr lang="en-US" altLang="en-US" sz="1200" i="1">
              <a:latin typeface="Nexa" panose="00000500000000000000" charset="0"/>
              <a:ea typeface="微软雅黑" panose="020B0503020204020204" charset="-122"/>
              <a:cs typeface="Nexa" panose="00000500000000000000" charset="0"/>
              <a:sym typeface="+mn-ea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  <p:bldLst>
      <p:bldP spid="33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"/>
          <p:cNvSpPr/>
          <p:nvPr>
            <p:custDataLst>
              <p:tags r:id="rId1"/>
            </p:custDataLst>
          </p:nvPr>
        </p:nvSpPr>
        <p:spPr>
          <a:xfrm>
            <a:off x="8185150" y="1238885"/>
            <a:ext cx="3728085" cy="2814955"/>
          </a:xfrm>
          <a:prstGeom prst="rect">
            <a:avLst/>
          </a:prstGeom>
          <a:solidFill>
            <a:srgbClr val="000000">
              <a:alpha val="1000"/>
            </a:srgbClr>
          </a:solidFill>
          <a:ln w="12700">
            <a:miter lim="400000"/>
          </a:ln>
        </p:spPr>
        <p:txBody>
          <a:bodyPr lIns="25398" tIns="25398" rIns="25398" bIns="25398" anchor="ctr"/>
          <a:p>
            <a:pPr defTabSz="825500">
              <a:defRPr sz="3200">
                <a:solidFill>
                  <a:srgbClr val="FFFFFF"/>
                </a:solidFill>
                <a:latin typeface="Helvetica Neue Medium" panose="02000503000000020004"/>
                <a:ea typeface="Helvetica Neue Medium" panose="02000503000000020004"/>
                <a:cs typeface="Helvetica Neue Medium" panose="02000503000000020004"/>
                <a:sym typeface="Helvetica Neue Medium" panose="02000503000000020004"/>
              </a:defRPr>
            </a:pPr>
            <a:endParaRPr sz="1600">
              <a:latin typeface="Clear Sans" panose="020B0503030202020304" charset="0"/>
              <a:cs typeface="Clear Sans" panose="020B0503030202020304" charset="0"/>
            </a:endParaRPr>
          </a:p>
        </p:txBody>
      </p:sp>
      <p:sp>
        <p:nvSpPr>
          <p:cNvPr id="15" name="object 4"/>
          <p:cNvSpPr txBox="1"/>
          <p:nvPr>
            <p:custDataLst>
              <p:tags r:id="rId2"/>
            </p:custDataLst>
          </p:nvPr>
        </p:nvSpPr>
        <p:spPr>
          <a:xfrm>
            <a:off x="487680" y="266065"/>
            <a:ext cx="8627110" cy="437515"/>
          </a:xfrm>
          <a:prstGeom prst="rect">
            <a:avLst/>
          </a:prstGeom>
        </p:spPr>
        <p:txBody>
          <a:bodyPr vert="horz" wrap="square" lIns="0" tIns="7310" rIns="0" bIns="0">
            <a:spAutoFit/>
          </a:bodyPr>
          <a:p>
            <a:pPr marL="6985" algn="l">
              <a:spcBef>
                <a:spcPts val="50"/>
              </a:spcBef>
              <a:buClrTx/>
              <a:buSzTx/>
              <a:buFontTx/>
            </a:pPr>
            <a:r>
              <a:rPr lang="en-US" altLang="zh-CN" sz="2800" b="1">
                <a:solidFill>
                  <a:srgbClr val="393939"/>
                </a:solidFill>
                <a:latin typeface="Nexa Black" panose="00000A00000000000000" pitchFamily="2" charset="0"/>
                <a:ea typeface="微软雅黑" panose="020B0503020204020204" charset="-122"/>
                <a:cs typeface="Nexa Black" panose="00000A00000000000000" pitchFamily="2" charset="0"/>
                <a:sym typeface="+mn-ea"/>
              </a:rPr>
              <a:t>Feature </a:t>
            </a:r>
            <a:r>
              <a:rPr lang="en-US" altLang="zh-CN" sz="2800" b="1">
                <a:solidFill>
                  <a:srgbClr val="393939"/>
                </a:solidFill>
                <a:latin typeface="Nexa Black" panose="00000A00000000000000" pitchFamily="2" charset="0"/>
                <a:ea typeface="微软雅黑" panose="020B0503020204020204" charset="-122"/>
                <a:cs typeface="Nexa Black" panose="00000A00000000000000" pitchFamily="2" charset="0"/>
                <a:sym typeface="+mn-ea"/>
              </a:rPr>
              <a:t>Highlight | </a:t>
            </a:r>
            <a:r>
              <a:rPr lang="en-US" altLang="zh-CN" sz="2800" b="1">
                <a:solidFill>
                  <a:srgbClr val="393939"/>
                </a:solidFill>
                <a:latin typeface="Nexa Black" panose="00000A00000000000000" pitchFamily="2" charset="0"/>
                <a:ea typeface="微软雅黑" panose="020B0503020204020204" charset="-122"/>
                <a:cs typeface="Nexa Black" panose="00000A00000000000000" pitchFamily="2" charset="0"/>
                <a:sym typeface="+mn-ea"/>
              </a:rPr>
              <a:t>Built for Business</a:t>
            </a:r>
            <a:endParaRPr lang="en-US" altLang="zh-CN" sz="2800" b="1">
              <a:solidFill>
                <a:srgbClr val="393939"/>
              </a:solidFill>
              <a:latin typeface="Nexa Black" panose="00000A00000000000000" pitchFamily="2" charset="0"/>
              <a:ea typeface="微软雅黑" panose="020B0503020204020204" charset="-122"/>
              <a:cs typeface="Nexa Black" panose="00000A00000000000000" pitchFamily="2" charset="0"/>
            </a:endParaRPr>
          </a:p>
        </p:txBody>
      </p:sp>
      <p:sp>
        <p:nvSpPr>
          <p:cNvPr id="70" name="矩形"/>
          <p:cNvSpPr/>
          <p:nvPr>
            <p:custDataLst>
              <p:tags r:id="rId3"/>
            </p:custDataLst>
          </p:nvPr>
        </p:nvSpPr>
        <p:spPr>
          <a:xfrm>
            <a:off x="295275" y="1236980"/>
            <a:ext cx="3728085" cy="2814955"/>
          </a:xfrm>
          <a:prstGeom prst="rect">
            <a:avLst/>
          </a:prstGeom>
          <a:solidFill>
            <a:srgbClr val="000000">
              <a:alpha val="1000"/>
            </a:srgbClr>
          </a:solidFill>
          <a:ln w="12700">
            <a:miter lim="400000"/>
          </a:ln>
        </p:spPr>
        <p:txBody>
          <a:bodyPr lIns="25398" tIns="25398" rIns="25398" bIns="25398" anchor="ctr"/>
          <a:p>
            <a:pPr defTabSz="825500">
              <a:defRPr sz="3200">
                <a:solidFill>
                  <a:srgbClr val="FFFFFF"/>
                </a:solidFill>
                <a:latin typeface="Helvetica Neue Medium" panose="02000503000000020004"/>
                <a:ea typeface="Helvetica Neue Medium" panose="02000503000000020004"/>
                <a:cs typeface="Helvetica Neue Medium" panose="02000503000000020004"/>
                <a:sym typeface="Helvetica Neue Medium" panose="02000503000000020004"/>
              </a:defRPr>
            </a:pPr>
            <a:endParaRPr sz="1600">
              <a:latin typeface="Clear Sans" panose="020B0503030202020304" charset="0"/>
              <a:cs typeface="Clear Sans" panose="020B0503030202020304" charset="0"/>
            </a:endParaRPr>
          </a:p>
        </p:txBody>
      </p:sp>
      <p:sp>
        <p:nvSpPr>
          <p:cNvPr id="75" name="矩形"/>
          <p:cNvSpPr/>
          <p:nvPr>
            <p:custDataLst>
              <p:tags r:id="rId4"/>
            </p:custDataLst>
          </p:nvPr>
        </p:nvSpPr>
        <p:spPr>
          <a:xfrm>
            <a:off x="4240530" y="1236980"/>
            <a:ext cx="3728085" cy="2814955"/>
          </a:xfrm>
          <a:prstGeom prst="rect">
            <a:avLst/>
          </a:prstGeom>
          <a:solidFill>
            <a:srgbClr val="000000">
              <a:alpha val="1000"/>
            </a:srgbClr>
          </a:solidFill>
          <a:ln w="12700">
            <a:miter lim="400000"/>
          </a:ln>
        </p:spPr>
        <p:txBody>
          <a:bodyPr lIns="25398" tIns="25398" rIns="25398" bIns="25398" anchor="ctr"/>
          <a:p>
            <a:pPr defTabSz="825500">
              <a:defRPr sz="3200">
                <a:solidFill>
                  <a:srgbClr val="FFFFFF"/>
                </a:solidFill>
                <a:latin typeface="Helvetica Neue Medium" panose="02000503000000020004"/>
                <a:ea typeface="Helvetica Neue Medium" panose="02000503000000020004"/>
                <a:cs typeface="Helvetica Neue Medium" panose="02000503000000020004"/>
                <a:sym typeface="Helvetica Neue Medium" panose="02000503000000020004"/>
              </a:defRPr>
            </a:pPr>
            <a:endParaRPr sz="1600">
              <a:latin typeface="Clear Sans" panose="020B0503030202020304" charset="0"/>
              <a:cs typeface="Clear Sans" panose="020B0503030202020304" charset="0"/>
            </a:endParaRPr>
          </a:p>
        </p:txBody>
      </p:sp>
      <p:grpSp>
        <p:nvGrpSpPr>
          <p:cNvPr id="12" name="组合 11"/>
          <p:cNvGrpSpPr/>
          <p:nvPr>
            <p:custDataLst>
              <p:tags r:id="rId5"/>
            </p:custDataLst>
          </p:nvPr>
        </p:nvGrpSpPr>
        <p:grpSpPr>
          <a:xfrm>
            <a:off x="295275" y="4236720"/>
            <a:ext cx="11617960" cy="1812290"/>
            <a:chOff x="766" y="11948"/>
            <a:chExt cx="24470" cy="4705"/>
          </a:xfrm>
        </p:grpSpPr>
        <p:grpSp>
          <p:nvGrpSpPr>
            <p:cNvPr id="21" name="组合 20"/>
            <p:cNvGrpSpPr/>
            <p:nvPr/>
          </p:nvGrpSpPr>
          <p:grpSpPr>
            <a:xfrm>
              <a:off x="766" y="11958"/>
              <a:ext cx="7852" cy="4687"/>
              <a:chOff x="766" y="11958"/>
              <a:chExt cx="7852" cy="4687"/>
            </a:xfrm>
          </p:grpSpPr>
          <p:sp>
            <p:nvSpPr>
              <p:cNvPr id="25" name="矩形"/>
              <p:cNvSpPr/>
              <p:nvPr>
                <p:custDataLst>
                  <p:tags r:id="rId6"/>
                </p:custDataLst>
              </p:nvPr>
            </p:nvSpPr>
            <p:spPr>
              <a:xfrm>
                <a:off x="766" y="11958"/>
                <a:ext cx="7852" cy="4687"/>
              </a:xfrm>
              <a:prstGeom prst="rect">
                <a:avLst/>
              </a:prstGeom>
              <a:solidFill>
                <a:srgbClr val="000000">
                  <a:alpha val="4142"/>
                </a:srgbClr>
              </a:solidFill>
              <a:ln w="12700">
                <a:miter lim="400000"/>
              </a:ln>
            </p:spPr>
            <p:txBody>
              <a:bodyPr lIns="25398" tIns="25398" rIns="25398" bIns="25398" anchor="ctr"/>
              <a:p>
                <a:pPr defTabSz="825500">
                  <a:defRPr sz="3200">
                    <a:solidFill>
                      <a:srgbClr val="FFFFFF"/>
                    </a:solidFill>
                    <a:latin typeface="Helvetica Neue Medium" panose="02000503000000020004"/>
                    <a:ea typeface="Helvetica Neue Medium" panose="02000503000000020004"/>
                    <a:cs typeface="Helvetica Neue Medium" panose="02000503000000020004"/>
                    <a:sym typeface="Helvetica Neue Medium" panose="02000503000000020004"/>
                  </a:defRPr>
                </a:pPr>
                <a:endParaRPr sz="1600">
                  <a:latin typeface="Nexa" panose="00000500000000000000" charset="0"/>
                  <a:cs typeface="Nexa" panose="00000500000000000000" charset="0"/>
                </a:endParaRPr>
              </a:p>
            </p:txBody>
          </p:sp>
          <p:sp>
            <p:nvSpPr>
              <p:cNvPr id="26" name="矩形"/>
              <p:cNvSpPr/>
              <p:nvPr>
                <p:custDataLst>
                  <p:tags r:id="rId7"/>
                </p:custDataLst>
              </p:nvPr>
            </p:nvSpPr>
            <p:spPr>
              <a:xfrm>
                <a:off x="766" y="16511"/>
                <a:ext cx="7851" cy="134"/>
              </a:xfrm>
              <a:prstGeom prst="rect">
                <a:avLst/>
              </a:prstGeom>
              <a:gradFill>
                <a:gsLst>
                  <a:gs pos="0">
                    <a:srgbClr val="91F5F8"/>
                  </a:gs>
                  <a:gs pos="100000">
                    <a:srgbClr val="498DD3"/>
                  </a:gs>
                </a:gsLst>
                <a:lin ang="10533871"/>
              </a:gradFill>
              <a:ln w="12700">
                <a:miter lim="400000"/>
              </a:ln>
            </p:spPr>
            <p:txBody>
              <a:bodyPr lIns="25398" tIns="25398" rIns="25398" bIns="25398" anchor="ctr"/>
              <a:p>
                <a:pPr defTabSz="825500">
                  <a:defRPr sz="3200">
                    <a:solidFill>
                      <a:srgbClr val="FFFFFF"/>
                    </a:solidFill>
                    <a:latin typeface="Helvetica Neue Medium" panose="02000503000000020004"/>
                    <a:ea typeface="Helvetica Neue Medium" panose="02000503000000020004"/>
                    <a:cs typeface="Helvetica Neue Medium" panose="02000503000000020004"/>
                    <a:sym typeface="Helvetica Neue Medium" panose="02000503000000020004"/>
                  </a:defRPr>
                </a:pPr>
                <a:endParaRPr sz="1600">
                  <a:latin typeface="Nexa" panose="00000500000000000000" charset="0"/>
                  <a:cs typeface="Nexa" panose="00000500000000000000" charset="0"/>
                </a:endParaRPr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9075" y="11966"/>
              <a:ext cx="7852" cy="4687"/>
              <a:chOff x="766" y="11958"/>
              <a:chExt cx="7852" cy="4687"/>
            </a:xfrm>
          </p:grpSpPr>
          <p:sp>
            <p:nvSpPr>
              <p:cNvPr id="28" name="矩形"/>
              <p:cNvSpPr/>
              <p:nvPr>
                <p:custDataLst>
                  <p:tags r:id="rId8"/>
                </p:custDataLst>
              </p:nvPr>
            </p:nvSpPr>
            <p:spPr>
              <a:xfrm>
                <a:off x="766" y="11958"/>
                <a:ext cx="7852" cy="4687"/>
              </a:xfrm>
              <a:prstGeom prst="rect">
                <a:avLst/>
              </a:prstGeom>
              <a:solidFill>
                <a:srgbClr val="000000">
                  <a:alpha val="4142"/>
                </a:srgbClr>
              </a:solidFill>
              <a:ln w="12700">
                <a:miter lim="400000"/>
              </a:ln>
            </p:spPr>
            <p:txBody>
              <a:bodyPr lIns="25398" tIns="25398" rIns="25398" bIns="25398" anchor="ctr"/>
              <a:p>
                <a:pPr defTabSz="825500">
                  <a:defRPr sz="3200">
                    <a:solidFill>
                      <a:srgbClr val="FFFFFF"/>
                    </a:solidFill>
                    <a:latin typeface="Helvetica Neue Medium" panose="02000503000000020004"/>
                    <a:ea typeface="Helvetica Neue Medium" panose="02000503000000020004"/>
                    <a:cs typeface="Helvetica Neue Medium" panose="02000503000000020004"/>
                    <a:sym typeface="Helvetica Neue Medium" panose="02000503000000020004"/>
                  </a:defRPr>
                </a:pPr>
                <a:endParaRPr sz="1600">
                  <a:latin typeface="Nexa" panose="00000500000000000000" charset="0"/>
                  <a:cs typeface="Nexa" panose="00000500000000000000" charset="0"/>
                </a:endParaRPr>
              </a:p>
            </p:txBody>
          </p:sp>
          <p:sp>
            <p:nvSpPr>
              <p:cNvPr id="29" name="矩形"/>
              <p:cNvSpPr/>
              <p:nvPr>
                <p:custDataLst>
                  <p:tags r:id="rId9"/>
                </p:custDataLst>
              </p:nvPr>
            </p:nvSpPr>
            <p:spPr>
              <a:xfrm>
                <a:off x="766" y="16511"/>
                <a:ext cx="7851" cy="134"/>
              </a:xfrm>
              <a:prstGeom prst="rect">
                <a:avLst/>
              </a:prstGeom>
              <a:gradFill>
                <a:gsLst>
                  <a:gs pos="0">
                    <a:srgbClr val="91F5F8"/>
                  </a:gs>
                  <a:gs pos="100000">
                    <a:srgbClr val="498DD3"/>
                  </a:gs>
                </a:gsLst>
                <a:lin ang="10533871"/>
              </a:gradFill>
              <a:ln w="12700">
                <a:miter lim="400000"/>
              </a:ln>
            </p:spPr>
            <p:txBody>
              <a:bodyPr lIns="25398" tIns="25398" rIns="25398" bIns="25398" anchor="ctr"/>
              <a:p>
                <a:pPr defTabSz="825500">
                  <a:defRPr sz="3200">
                    <a:solidFill>
                      <a:srgbClr val="FFFFFF"/>
                    </a:solidFill>
                    <a:latin typeface="Helvetica Neue Medium" panose="02000503000000020004"/>
                    <a:ea typeface="Helvetica Neue Medium" panose="02000503000000020004"/>
                    <a:cs typeface="Helvetica Neue Medium" panose="02000503000000020004"/>
                    <a:sym typeface="Helvetica Neue Medium" panose="02000503000000020004"/>
                  </a:defRPr>
                </a:pPr>
                <a:endParaRPr sz="1600">
                  <a:latin typeface="Nexa" panose="00000500000000000000" charset="0"/>
                  <a:cs typeface="Nexa" panose="00000500000000000000" charset="0"/>
                </a:endParaRP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17384" y="11948"/>
              <a:ext cx="7852" cy="4687"/>
              <a:chOff x="766" y="11958"/>
              <a:chExt cx="7852" cy="4687"/>
            </a:xfrm>
          </p:grpSpPr>
          <p:sp>
            <p:nvSpPr>
              <p:cNvPr id="31" name="矩形"/>
              <p:cNvSpPr/>
              <p:nvPr>
                <p:custDataLst>
                  <p:tags r:id="rId10"/>
                </p:custDataLst>
              </p:nvPr>
            </p:nvSpPr>
            <p:spPr>
              <a:xfrm>
                <a:off x="766" y="11958"/>
                <a:ext cx="7852" cy="4687"/>
              </a:xfrm>
              <a:prstGeom prst="rect">
                <a:avLst/>
              </a:prstGeom>
              <a:solidFill>
                <a:srgbClr val="000000">
                  <a:alpha val="4142"/>
                </a:srgbClr>
              </a:solidFill>
              <a:ln w="12700">
                <a:miter lim="400000"/>
              </a:ln>
            </p:spPr>
            <p:txBody>
              <a:bodyPr lIns="25398" tIns="25398" rIns="25398" bIns="25398" anchor="ctr"/>
              <a:p>
                <a:pPr defTabSz="825500">
                  <a:defRPr sz="3200">
                    <a:solidFill>
                      <a:srgbClr val="FFFFFF"/>
                    </a:solidFill>
                    <a:latin typeface="Helvetica Neue Medium" panose="02000503000000020004"/>
                    <a:ea typeface="Helvetica Neue Medium" panose="02000503000000020004"/>
                    <a:cs typeface="Helvetica Neue Medium" panose="02000503000000020004"/>
                    <a:sym typeface="Helvetica Neue Medium" panose="02000503000000020004"/>
                  </a:defRPr>
                </a:pPr>
                <a:endParaRPr sz="1600">
                  <a:latin typeface="Nexa" panose="00000500000000000000" charset="0"/>
                  <a:cs typeface="Nexa" panose="00000500000000000000" charset="0"/>
                </a:endParaRPr>
              </a:p>
            </p:txBody>
          </p:sp>
          <p:sp>
            <p:nvSpPr>
              <p:cNvPr id="33" name="矩形"/>
              <p:cNvSpPr/>
              <p:nvPr>
                <p:custDataLst>
                  <p:tags r:id="rId11"/>
                </p:custDataLst>
              </p:nvPr>
            </p:nvSpPr>
            <p:spPr>
              <a:xfrm>
                <a:off x="766" y="16511"/>
                <a:ext cx="7851" cy="134"/>
              </a:xfrm>
              <a:prstGeom prst="rect">
                <a:avLst/>
              </a:prstGeom>
              <a:gradFill>
                <a:gsLst>
                  <a:gs pos="0">
                    <a:srgbClr val="91F5F8"/>
                  </a:gs>
                  <a:gs pos="100000">
                    <a:srgbClr val="498DD3"/>
                  </a:gs>
                </a:gsLst>
                <a:lin ang="10533871"/>
              </a:gradFill>
              <a:ln w="12700">
                <a:miter lim="400000"/>
              </a:ln>
            </p:spPr>
            <p:txBody>
              <a:bodyPr lIns="25398" tIns="25398" rIns="25398" bIns="25398" anchor="ctr"/>
              <a:p>
                <a:pPr defTabSz="825500">
                  <a:defRPr sz="3200">
                    <a:solidFill>
                      <a:srgbClr val="FFFFFF"/>
                    </a:solidFill>
                    <a:latin typeface="Helvetica Neue Medium" panose="02000503000000020004"/>
                    <a:ea typeface="Helvetica Neue Medium" panose="02000503000000020004"/>
                    <a:cs typeface="Helvetica Neue Medium" panose="02000503000000020004"/>
                    <a:sym typeface="Helvetica Neue Medium" panose="02000503000000020004"/>
                  </a:defRPr>
                </a:pPr>
                <a:endParaRPr sz="1600">
                  <a:latin typeface="Nexa" panose="00000500000000000000" charset="0"/>
                  <a:cs typeface="Nexa" panose="00000500000000000000" charset="0"/>
                </a:endParaRPr>
              </a:p>
            </p:txBody>
          </p:sp>
        </p:grpSp>
      </p:grpSp>
      <p:sp>
        <p:nvSpPr>
          <p:cNvPr id="34" name="object 9"/>
          <p:cNvSpPr txBox="1"/>
          <p:nvPr>
            <p:custDataLst>
              <p:tags r:id="rId12"/>
            </p:custDataLst>
          </p:nvPr>
        </p:nvSpPr>
        <p:spPr>
          <a:xfrm>
            <a:off x="4648835" y="4457700"/>
            <a:ext cx="3310890" cy="254000"/>
          </a:xfrm>
          <a:prstGeom prst="rect">
            <a:avLst/>
          </a:prstGeom>
        </p:spPr>
        <p:txBody>
          <a:bodyPr vert="horz" wrap="square" lIns="0" tIns="8857" rIns="0" bIns="0" rtlCol="0">
            <a:spAutoFit/>
          </a:bodyPr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lang="en-US" altLang="zh-CN" sz="1600" b="1">
                <a:solidFill>
                  <a:srgbClr val="326FC8"/>
                </a:solidFill>
                <a:latin typeface="Nexa" panose="00000500000000000000" charset="0"/>
                <a:cs typeface="Nexa" panose="00000500000000000000" charset="0"/>
              </a:rPr>
              <a:t>Thoughtful Anti-loss Design</a:t>
            </a:r>
            <a:endParaRPr lang="en-US" altLang="zh-CN" sz="1600" b="1">
              <a:solidFill>
                <a:srgbClr val="326FC8"/>
              </a:solidFill>
              <a:latin typeface="Nexa" panose="00000500000000000000" charset="0"/>
              <a:cs typeface="Nexa" panose="00000500000000000000" charset="0"/>
            </a:endParaRPr>
          </a:p>
        </p:txBody>
      </p:sp>
      <p:sp>
        <p:nvSpPr>
          <p:cNvPr id="35" name="文本框 34"/>
          <p:cNvSpPr txBox="1"/>
          <p:nvPr>
            <p:custDataLst>
              <p:tags r:id="rId13"/>
            </p:custDataLst>
          </p:nvPr>
        </p:nvSpPr>
        <p:spPr>
          <a:xfrm>
            <a:off x="4283710" y="4697095"/>
            <a:ext cx="370903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 algn="l">
              <a:lnSpc>
                <a:spcPct val="150000"/>
              </a:lnSpc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100">
                <a:latin typeface="Nexa" panose="00000500000000000000" charset="0"/>
                <a:cs typeface="Nexa" panose="00000500000000000000" charset="0"/>
                <a:sym typeface="+mn-ea"/>
              </a:rPr>
              <a:t>The dongle features a dedicated lanyard hole, allowing it to be securely attached to meeting tables or display devices, effectively preventing loss.</a:t>
            </a:r>
            <a:endParaRPr lang="en-US" altLang="zh-CN" sz="1100">
              <a:latin typeface="Nexa" panose="00000500000000000000" charset="0"/>
              <a:cs typeface="Nexa" panose="00000500000000000000" charset="0"/>
              <a:sym typeface="+mn-ea"/>
            </a:endParaRPr>
          </a:p>
        </p:txBody>
      </p:sp>
      <p:sp>
        <p:nvSpPr>
          <p:cNvPr id="36" name="object 20"/>
          <p:cNvSpPr txBox="1"/>
          <p:nvPr>
            <p:custDataLst>
              <p:tags r:id="rId14"/>
            </p:custDataLst>
          </p:nvPr>
        </p:nvSpPr>
        <p:spPr>
          <a:xfrm>
            <a:off x="8498205" y="4457700"/>
            <a:ext cx="3507740" cy="514985"/>
          </a:xfrm>
          <a:prstGeom prst="rect">
            <a:avLst/>
          </a:prstGeom>
        </p:spPr>
        <p:txBody>
          <a:bodyPr vert="horz" wrap="square" lIns="0" tIns="8857" rIns="0" bIns="0" rtlCol="0">
            <a:spAutoFit/>
          </a:bodyPr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lang="en-US" altLang="zh-CN" sz="1600" b="1">
                <a:solidFill>
                  <a:srgbClr val="0070C0"/>
                </a:solidFill>
                <a:latin typeface="Nexa" panose="00000500000000000000" charset="0"/>
                <a:cs typeface="Nexa" panose="00000500000000000000" charset="0"/>
                <a:sym typeface="+mn-ea"/>
              </a:rPr>
              <a:t>Multi-layered Security Encryption</a:t>
            </a:r>
            <a:endParaRPr lang="en-US" altLang="zh-CN" sz="1600" b="1">
              <a:solidFill>
                <a:srgbClr val="0070C0"/>
              </a:solidFill>
              <a:latin typeface="Nexa" panose="00000500000000000000" charset="0"/>
              <a:cs typeface="Nexa" panose="00000500000000000000" charset="0"/>
              <a:sym typeface="+mn-ea"/>
            </a:endParaRPr>
          </a:p>
          <a:p>
            <a:pPr marL="12700">
              <a:lnSpc>
                <a:spcPct val="100000"/>
              </a:lnSpc>
              <a:spcBef>
                <a:spcPts val="115"/>
              </a:spcBef>
            </a:pPr>
            <a:endParaRPr lang="en-US" sz="1600" b="1">
              <a:solidFill>
                <a:srgbClr val="326FC8"/>
              </a:solidFill>
              <a:latin typeface="Nexa" panose="00000500000000000000" charset="0"/>
              <a:cs typeface="Nexa" panose="00000500000000000000" charset="0"/>
            </a:endParaRPr>
          </a:p>
        </p:txBody>
      </p:sp>
      <p:sp>
        <p:nvSpPr>
          <p:cNvPr id="37" name="文本框 36"/>
          <p:cNvSpPr txBox="1"/>
          <p:nvPr>
            <p:custDataLst>
              <p:tags r:id="rId15"/>
            </p:custDataLst>
          </p:nvPr>
        </p:nvSpPr>
        <p:spPr>
          <a:xfrm>
            <a:off x="8230235" y="4697095"/>
            <a:ext cx="365569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>
                <a:latin typeface="Nexa" panose="00000500000000000000" charset="0"/>
                <a:cs typeface="Nexa" panose="00000500000000000000" charset="0"/>
              </a:rPr>
              <a:t>Utilizing AES 128-bit encryption algorithms.</a:t>
            </a:r>
            <a:endParaRPr lang="en-US" altLang="zh-CN" sz="1100">
              <a:latin typeface="Nexa" panose="00000500000000000000" charset="0"/>
              <a:cs typeface="Nexa" panose="00000500000000000000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>
                <a:latin typeface="Nexa" panose="00000500000000000000" charset="0"/>
                <a:cs typeface="Nexa" panose="00000500000000000000" charset="0"/>
              </a:rPr>
              <a:t>Dynamic key negotiation and multi-factor authentication ensure every connection is independently secure</a:t>
            </a:r>
            <a:endParaRPr lang="en-US" altLang="zh-CN" sz="1100">
              <a:latin typeface="Nexa" panose="00000500000000000000" charset="0"/>
              <a:cs typeface="Nexa" panose="00000500000000000000" charset="0"/>
            </a:endParaRPr>
          </a:p>
        </p:txBody>
      </p:sp>
      <p:sp>
        <p:nvSpPr>
          <p:cNvPr id="38" name="object 20"/>
          <p:cNvSpPr txBox="1"/>
          <p:nvPr>
            <p:custDataLst>
              <p:tags r:id="rId16"/>
            </p:custDataLst>
          </p:nvPr>
        </p:nvSpPr>
        <p:spPr>
          <a:xfrm>
            <a:off x="632460" y="4457700"/>
            <a:ext cx="3209290" cy="254000"/>
          </a:xfrm>
          <a:prstGeom prst="rect">
            <a:avLst/>
          </a:prstGeom>
        </p:spPr>
        <p:txBody>
          <a:bodyPr vert="horz" wrap="square" lIns="0" tIns="8857" rIns="0" bIns="0" rtlCol="0">
            <a:spAutoFit/>
          </a:bodyPr>
          <a:p>
            <a:pPr marL="12700">
              <a:spcBef>
                <a:spcPts val="115"/>
              </a:spcBef>
            </a:pPr>
            <a:r>
              <a:rPr lang="en-US" sz="1600" b="1">
                <a:solidFill>
                  <a:srgbClr val="326FC8"/>
                </a:solidFill>
                <a:latin typeface="Nexa" panose="00000500000000000000" charset="0"/>
                <a:cs typeface="Nexa" panose="00000500000000000000" charset="0"/>
              </a:rPr>
              <a:t>Durable Cable and Adapter  </a:t>
            </a:r>
            <a:endParaRPr lang="en-US" altLang="en-US" sz="1600" b="1">
              <a:solidFill>
                <a:srgbClr val="326FC8"/>
              </a:solidFill>
              <a:latin typeface="Nexa" panose="00000500000000000000" charset="0"/>
              <a:cs typeface="Nexa" panose="00000500000000000000" charset="0"/>
              <a:sym typeface="+mn-ea"/>
            </a:endParaRPr>
          </a:p>
        </p:txBody>
      </p:sp>
      <p:sp>
        <p:nvSpPr>
          <p:cNvPr id="39" name="文本框 38"/>
          <p:cNvSpPr txBox="1"/>
          <p:nvPr>
            <p:custDataLst>
              <p:tags r:id="rId17"/>
            </p:custDataLst>
          </p:nvPr>
        </p:nvSpPr>
        <p:spPr>
          <a:xfrm>
            <a:off x="233680" y="4697095"/>
            <a:ext cx="378968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>
                <a:latin typeface="Nexa" panose="00000500000000000000" charset="0"/>
                <a:cs typeface="Nexa" panose="00000500000000000000" charset="0"/>
              </a:rPr>
              <a:t>Rigorously tested to withstand over 20,000 bends, ensuring 3X long-lasting performance</a:t>
            </a:r>
            <a:endParaRPr lang="en-US" altLang="zh-CN" sz="1100">
              <a:latin typeface="Nexa" panose="00000500000000000000" charset="0"/>
              <a:cs typeface="Nexa" panose="00000500000000000000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>
                <a:latin typeface="Nexa" panose="00000500000000000000" charset="0"/>
                <a:cs typeface="Nexa" panose="00000500000000000000" charset="0"/>
              </a:rPr>
              <a:t>Integrated USB adapter, enabling seamless switching between USB-C and USB-A interfaces</a:t>
            </a:r>
            <a:endParaRPr lang="en-US" altLang="zh-CN" sz="1100">
              <a:latin typeface="Nexa" panose="00000500000000000000" charset="0"/>
              <a:cs typeface="Nexa" panose="00000500000000000000" charset="0"/>
            </a:endParaRPr>
          </a:p>
        </p:txBody>
      </p:sp>
      <p:pic>
        <p:nvPicPr>
          <p:cNvPr id="8" name="图片 7" descr="Top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/>
          <a:srcRect l="65057" t="43631" b="42992"/>
          <a:stretch>
            <a:fillRect/>
          </a:stretch>
        </p:blipFill>
        <p:spPr>
          <a:xfrm rot="16200000">
            <a:off x="1412875" y="1939290"/>
            <a:ext cx="2515870" cy="171259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/>
          <a:srcRect l="27489" r="27273" b="72900"/>
          <a:stretch>
            <a:fillRect/>
          </a:stretch>
        </p:blipFill>
        <p:spPr>
          <a:xfrm>
            <a:off x="734060" y="2188845"/>
            <a:ext cx="1384300" cy="1863090"/>
          </a:xfrm>
          <a:prstGeom prst="rect">
            <a:avLst/>
          </a:prstGeom>
        </p:spPr>
      </p:pic>
      <p:pic>
        <p:nvPicPr>
          <p:cNvPr id="2" name="图片 1" descr="i11mage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/>
          <a:srcRect l="58490" t="16852" r="4323" b="13519"/>
          <a:stretch>
            <a:fillRect/>
          </a:stretch>
        </p:blipFill>
        <p:spPr>
          <a:xfrm>
            <a:off x="8967470" y="1494790"/>
            <a:ext cx="2181225" cy="2298065"/>
          </a:xfrm>
          <a:prstGeom prst="rect">
            <a:avLst/>
          </a:prstGeom>
        </p:spPr>
      </p:pic>
      <p:pic>
        <p:nvPicPr>
          <p:cNvPr id="3" name="图片 2" descr="Front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4240530" y="1598295"/>
            <a:ext cx="3718560" cy="209169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4"/>
          <p:cNvSpPr txBox="1"/>
          <p:nvPr>
            <p:custDataLst>
              <p:tags r:id="rId1"/>
            </p:custDataLst>
          </p:nvPr>
        </p:nvSpPr>
        <p:spPr>
          <a:xfrm>
            <a:off x="487680" y="142240"/>
            <a:ext cx="8627110" cy="437515"/>
          </a:xfrm>
          <a:prstGeom prst="rect">
            <a:avLst/>
          </a:prstGeom>
        </p:spPr>
        <p:txBody>
          <a:bodyPr vert="horz" wrap="square" lIns="0" tIns="7310" rIns="0" bIns="0">
            <a:spAutoFit/>
          </a:bodyPr>
          <a:p>
            <a:pPr marL="6985" algn="l">
              <a:spcBef>
                <a:spcPts val="50"/>
              </a:spcBef>
              <a:buClrTx/>
              <a:buSzTx/>
              <a:buFontTx/>
            </a:pPr>
            <a:r>
              <a:rPr lang="en-US" altLang="zh-CN" sz="2800" b="1">
                <a:solidFill>
                  <a:srgbClr val="393939"/>
                </a:solidFill>
                <a:latin typeface="Nexa Black" panose="00000A00000000000000" pitchFamily="2" charset="0"/>
                <a:ea typeface="微软雅黑" panose="020B0503020204020204" charset="-122"/>
                <a:cs typeface="Nexa Black" panose="00000A00000000000000" pitchFamily="2" charset="0"/>
              </a:rPr>
              <a:t>MAXHUB WT15 Wireless Dongle</a:t>
            </a:r>
            <a:endParaRPr lang="en-US" altLang="zh-CN" sz="2800" b="1">
              <a:solidFill>
                <a:srgbClr val="393939"/>
              </a:solidFill>
              <a:latin typeface="Nexa Black" panose="00000A00000000000000" pitchFamily="2" charset="0"/>
              <a:ea typeface="微软雅黑" panose="020B0503020204020204" charset="-122"/>
              <a:cs typeface="Nexa Black" panose="00000A00000000000000" pitchFamily="2" charset="0"/>
            </a:endParaRPr>
          </a:p>
        </p:txBody>
      </p:sp>
      <p:graphicFrame>
        <p:nvGraphicFramePr>
          <p:cNvPr id="50" name="表格 49"/>
          <p:cNvGraphicFramePr/>
          <p:nvPr>
            <p:custDataLst>
              <p:tags r:id="rId2"/>
            </p:custDataLst>
          </p:nvPr>
        </p:nvGraphicFramePr>
        <p:xfrm>
          <a:off x="487680" y="783590"/>
          <a:ext cx="5798820" cy="5290185"/>
        </p:xfrm>
        <a:graphic>
          <a:graphicData uri="http://schemas.openxmlformats.org/drawingml/2006/table">
            <a:tbl>
              <a:tblPr firstRow="1">
                <a:tableStyleId>{F5AB1C69-6EDB-4FF4-983F-18BD219EF322}</a:tableStyleId>
              </a:tblPr>
              <a:tblGrid>
                <a:gridCol w="2597785"/>
                <a:gridCol w="3201035"/>
              </a:tblGrid>
              <a:tr h="71310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400">
                          <a:solidFill>
                            <a:schemeClr val="bg1"/>
                          </a:solidFill>
                          <a:latin typeface="Nexa" panose="00000500000000000000" charset="0"/>
                          <a:ea typeface="微软雅黑" panose="020B0503020204020204" charset="-122"/>
                          <a:cs typeface="Nexa" panose="00000500000000000000" charset="0"/>
                          <a:sym typeface="+mn-ea"/>
                        </a:rPr>
                        <a:t>Specification</a:t>
                      </a:r>
                      <a:endParaRPr lang="en-US" altLang="en-US" sz="1400" b="1">
                        <a:solidFill>
                          <a:schemeClr val="bg1"/>
                        </a:solidFill>
                        <a:latin typeface="Nexa" panose="00000500000000000000" charset="0"/>
                        <a:ea typeface="微软雅黑" panose="020B0503020204020204" charset="-122"/>
                        <a:cs typeface="Nexa" panose="00000500000000000000" charset="0"/>
                        <a:sym typeface="+mn-ea"/>
                      </a:endParaRPr>
                    </a:p>
                  </a:txBody>
                  <a:tcPr marL="0" marR="0" marT="0" marB="0" vert="horz" anchor="ctr" anchorCtr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Nexa" panose="00000500000000000000" charset="0"/>
                          <a:ea typeface="微软雅黑" panose="020B0503020204020204" charset="-122"/>
                          <a:cs typeface="Nexa" panose="00000500000000000000" charset="0"/>
                          <a:sym typeface="+mn-ea"/>
                        </a:rPr>
                        <a:t>MAXHUB WT15</a:t>
                      </a:r>
                      <a:r>
                        <a:rPr lang="en-US" altLang="zh-CN" sz="1400">
                          <a:solidFill>
                            <a:schemeClr val="bg1"/>
                          </a:solidFill>
                          <a:latin typeface="Nexa" panose="00000500000000000000" charset="0"/>
                          <a:ea typeface="微软雅黑" panose="020B0503020204020204" charset="-122"/>
                          <a:cs typeface="Nexa" panose="00000500000000000000" charset="0"/>
                          <a:sym typeface="+mn-ea"/>
                        </a:rPr>
                        <a:t>S</a:t>
                      </a:r>
                      <a:endParaRPr lang="en-US" altLang="zh-CN" sz="1400">
                        <a:solidFill>
                          <a:schemeClr val="bg1"/>
                        </a:solidFill>
                        <a:latin typeface="Nexa" panose="00000500000000000000" charset="0"/>
                        <a:ea typeface="微软雅黑" panose="020B0503020204020204" charset="-122"/>
                        <a:cs typeface="Nexa" panose="00000500000000000000" charset="0"/>
                        <a:sym typeface="+mn-ea"/>
                      </a:endParaRPr>
                    </a:p>
                  </a:txBody>
                  <a:tcPr marL="0" marR="0" marT="0" marB="0" vert="horz" anchor="ctr" anchorCtr="0">
                    <a:solidFill>
                      <a:srgbClr val="0070C0"/>
                    </a:solidFill>
                  </a:tcPr>
                </a:tc>
              </a:tr>
              <a:tr h="5276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latin typeface="Nexa" panose="00000500000000000000" charset="0"/>
                          <a:ea typeface="微软雅黑" panose="020B0503020204020204" charset="-122"/>
                          <a:cs typeface="Nexa" panose="00000500000000000000" charset="0"/>
                        </a:rPr>
                        <a:t>Screen Sharing</a:t>
                      </a:r>
                      <a:endParaRPr lang="en-US" sz="1200" b="0">
                        <a:solidFill>
                          <a:srgbClr val="000000"/>
                        </a:solidFill>
                        <a:latin typeface="Nexa" panose="00000500000000000000" charset="0"/>
                        <a:ea typeface="微软雅黑" panose="020B0503020204020204" charset="-122"/>
                        <a:cs typeface="Nexa" panose="00000500000000000000" charset="0"/>
                      </a:endParaRPr>
                    </a:p>
                  </a:txBody>
                  <a:tcPr marL="0" marR="0" marT="0" marB="0" vert="horz" anchor="ctr" anchorCtr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Nexa" panose="00000500000000000000" charset="0"/>
                          <a:ea typeface="微软雅黑" panose="020B0503020204020204" charset="-122"/>
                          <a:cs typeface="Nexa" panose="00000500000000000000" charset="0"/>
                          <a:sym typeface="+mn-ea"/>
                        </a:rPr>
                        <a:t>4K @ 30fps</a:t>
                      </a:r>
                      <a:endParaRPr lang="en-US" sz="1200">
                        <a:solidFill>
                          <a:schemeClr val="tx1"/>
                        </a:solidFill>
                        <a:latin typeface="Nexa" panose="00000500000000000000" charset="0"/>
                        <a:ea typeface="微软雅黑" panose="020B0503020204020204" charset="-122"/>
                        <a:cs typeface="Nexa" panose="00000500000000000000" charset="0"/>
                        <a:sym typeface="+mn-ea"/>
                      </a:endParaRPr>
                    </a:p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200">
                          <a:solidFill>
                            <a:schemeClr val="tx1"/>
                          </a:solidFill>
                          <a:latin typeface="Nexa" panose="00000500000000000000" charset="0"/>
                          <a:ea typeface="微软雅黑" panose="020B0503020204020204" charset="-122"/>
                          <a:cs typeface="Nexa" panose="00000500000000000000" charset="0"/>
                          <a:sym typeface="+mn-ea"/>
                        </a:rPr>
                        <a:t>1080P @ 60fps</a:t>
                      </a:r>
                      <a:endParaRPr lang="en-US" sz="1200">
                        <a:solidFill>
                          <a:schemeClr val="tx1"/>
                        </a:solidFill>
                        <a:latin typeface="Nexa" panose="00000500000000000000" charset="0"/>
                        <a:ea typeface="微软雅黑" panose="020B0503020204020204" charset="-122"/>
                        <a:cs typeface="Nexa" panose="00000500000000000000" charset="0"/>
                        <a:sym typeface="+mn-ea"/>
                      </a:endParaRPr>
                    </a:p>
                  </a:txBody>
                  <a:tcPr marL="0" marR="0" marT="0" marB="0" vert="horz" anchor="ctr" anchorCtr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8831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en-US" sz="1200" b="0">
                          <a:solidFill>
                            <a:srgbClr val="000000"/>
                          </a:solidFill>
                          <a:latin typeface="Nexa" panose="00000500000000000000" charset="0"/>
                          <a:ea typeface="微软雅黑" panose="020B0503020204020204" charset="-122"/>
                          <a:cs typeface="Nexa" panose="00000500000000000000" charset="0"/>
                        </a:rPr>
                        <a:t>Screen Sharing Latency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Nexa" panose="00000500000000000000" charset="0"/>
                        <a:ea typeface="微软雅黑" panose="020B0503020204020204" charset="-122"/>
                        <a:cs typeface="Nexa" panose="00000500000000000000" charset="0"/>
                      </a:endParaRPr>
                    </a:p>
                  </a:txBody>
                  <a:tcPr marL="0" marR="0" marT="0" marB="0" vert="horz" anchor="ctr" anchorCtr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200">
                          <a:solidFill>
                            <a:schemeClr val="tx1"/>
                          </a:solidFill>
                          <a:latin typeface="Nexa" panose="00000500000000000000" charset="0"/>
                          <a:ea typeface="微软雅黑" panose="020B0503020204020204" charset="-122"/>
                          <a:cs typeface="Nexa" panose="00000500000000000000" charset="0"/>
                          <a:sym typeface="+mn-ea"/>
                        </a:rPr>
                        <a:t>≥</a:t>
                      </a:r>
                      <a:r>
                        <a:rPr lang="en-US" altLang="en-US" sz="1200">
                          <a:solidFill>
                            <a:schemeClr val="tx1"/>
                          </a:solidFill>
                          <a:latin typeface="Nexa" panose="00000500000000000000" charset="0"/>
                          <a:ea typeface="微软雅黑" panose="020B0503020204020204" charset="-122"/>
                          <a:cs typeface="Nexa" panose="00000500000000000000" charset="0"/>
                          <a:sym typeface="+mn-ea"/>
                        </a:rPr>
                        <a:t>90 ms </a:t>
                      </a:r>
                      <a:r>
                        <a:rPr lang="en-US" altLang="en-US" sz="1200">
                          <a:solidFill>
                            <a:srgbClr val="000000"/>
                          </a:solidFill>
                          <a:latin typeface="Nexa" panose="00000500000000000000" charset="0"/>
                          <a:ea typeface="微软雅黑" panose="020B0503020204020204" charset="-122"/>
                          <a:cs typeface="Nexa" panose="00000500000000000000" charset="0"/>
                          <a:sym typeface="+mn-ea"/>
                        </a:rPr>
                        <a:t>(</a:t>
                      </a:r>
                      <a:r>
                        <a:rPr lang="en-US" altLang="en-US" sz="1200">
                          <a:solidFill>
                            <a:srgbClr val="000000"/>
                          </a:solidFill>
                          <a:latin typeface="Nexa" panose="00000500000000000000" charset="0"/>
                          <a:ea typeface="微软雅黑" panose="020B0503020204020204" charset="-122"/>
                          <a:cs typeface="Nexa" panose="00000500000000000000" charset="0"/>
                          <a:sym typeface="+mn-ea"/>
                        </a:rPr>
                        <a:t>Min.)</a:t>
                      </a:r>
                      <a:endParaRPr lang="en-US" altLang="en-US" sz="1200">
                        <a:solidFill>
                          <a:schemeClr val="tx1"/>
                        </a:solidFill>
                        <a:latin typeface="Nexa" panose="00000500000000000000" charset="0"/>
                        <a:ea typeface="微软雅黑" panose="020B0503020204020204" charset="-122"/>
                        <a:cs typeface="Nexa" panose="00000500000000000000" charset="0"/>
                        <a:sym typeface="+mn-ea"/>
                      </a:endParaRPr>
                    </a:p>
                  </a:txBody>
                  <a:tcPr marL="0" marR="0" marT="0" marB="0" vert="horz" anchor="ctr" anchorCtr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6324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en-US" sz="1200" b="0">
                          <a:solidFill>
                            <a:srgbClr val="000000"/>
                          </a:solidFill>
                          <a:latin typeface="Nexa" panose="00000500000000000000" charset="0"/>
                          <a:ea typeface="微软雅黑" panose="020B0503020204020204" charset="-122"/>
                          <a:cs typeface="Nexa" panose="00000500000000000000" charset="0"/>
                        </a:rPr>
                        <a:t>Audio/Video Decode</a:t>
                      </a:r>
                      <a:endParaRPr lang="en-US" altLang="en-US" sz="1200" b="0">
                        <a:solidFill>
                          <a:srgbClr val="000000"/>
                        </a:solidFill>
                        <a:latin typeface="Nexa" panose="00000500000000000000" charset="0"/>
                        <a:ea typeface="微软雅黑" panose="020B0503020204020204" charset="-122"/>
                        <a:cs typeface="Nexa" panose="00000500000000000000" charset="0"/>
                      </a:endParaRPr>
                    </a:p>
                  </a:txBody>
                  <a:tcPr marL="0" marR="0" marT="0" marB="0" vert="horz" anchor="ctr" anchorCtr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Nexa" panose="00000500000000000000" charset="0"/>
                          <a:ea typeface="微软雅黑" panose="020B0503020204020204" charset="-122"/>
                          <a:cs typeface="Nexa" panose="00000500000000000000" charset="0"/>
                          <a:sym typeface="+mn-ea"/>
                        </a:rPr>
                        <a:t>OPUS/H.264/H.265</a:t>
                      </a:r>
                      <a:endParaRPr lang="en-US" altLang="zh-CN" sz="1200" b="0" dirty="0">
                        <a:solidFill>
                          <a:schemeClr val="tx1"/>
                        </a:solidFill>
                        <a:latin typeface="Nexa" panose="00000500000000000000" charset="0"/>
                        <a:ea typeface="微软雅黑" panose="020B0503020204020204" charset="-122"/>
                        <a:cs typeface="Nexa" panose="00000500000000000000" charset="0"/>
                        <a:sym typeface="+mn-ea"/>
                      </a:endParaRPr>
                    </a:p>
                  </a:txBody>
                  <a:tcPr marL="0" marR="0" marT="0" marB="0" vert="horz" anchor="ctr" anchorCtr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8704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200" b="0">
                          <a:solidFill>
                            <a:srgbClr val="000000"/>
                          </a:solidFill>
                          <a:latin typeface="Nexa" panose="00000500000000000000" charset="0"/>
                          <a:ea typeface="微软雅黑" panose="020B0503020204020204" charset="-122"/>
                          <a:cs typeface="Nexa" panose="00000500000000000000" charset="0"/>
                        </a:rPr>
                        <a:t>Picture Quality and Color</a:t>
                      </a:r>
                      <a:endParaRPr lang="en-US" altLang="zh-CN" sz="1200" b="0">
                        <a:solidFill>
                          <a:srgbClr val="000000"/>
                        </a:solidFill>
                        <a:latin typeface="Nexa" panose="00000500000000000000" charset="0"/>
                        <a:ea typeface="微软雅黑" panose="020B0503020204020204" charset="-122"/>
                        <a:cs typeface="Nexa" panose="00000500000000000000" charset="0"/>
                      </a:endParaRPr>
                    </a:p>
                  </a:txBody>
                  <a:tcPr marL="0" marR="0" marT="0" marB="0" vert="horz" anchor="ctr" anchorCtr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200" b="0">
                          <a:solidFill>
                            <a:schemeClr val="tx1"/>
                          </a:solidFill>
                          <a:latin typeface="Nexa" panose="00000500000000000000" charset="0"/>
                          <a:ea typeface="微软雅黑" panose="020B0503020204020204" charset="-122"/>
                          <a:cs typeface="Nexa" panose="00000500000000000000" charset="0"/>
                          <a:sym typeface="+mn-ea"/>
                        </a:rPr>
                        <a:t>YUV444/YUV420</a:t>
                      </a:r>
                      <a:endParaRPr lang="en-US" altLang="zh-CN" sz="1200" b="0">
                        <a:solidFill>
                          <a:schemeClr val="tx1"/>
                        </a:solidFill>
                        <a:latin typeface="Nexa" panose="00000500000000000000" charset="0"/>
                        <a:ea typeface="微软雅黑" panose="020B0503020204020204" charset="-122"/>
                        <a:cs typeface="Nexa" panose="00000500000000000000" charset="0"/>
                        <a:sym typeface="+mn-ea"/>
                      </a:endParaRPr>
                    </a:p>
                  </a:txBody>
                  <a:tcPr marL="0" marR="0" marT="0" marB="0" vert="horz" anchor="ctr" anchorCtr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8768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200" b="0">
                          <a:solidFill>
                            <a:srgbClr val="000000"/>
                          </a:solidFill>
                          <a:latin typeface="Nexa" panose="00000500000000000000" charset="0"/>
                          <a:ea typeface="微软雅黑" panose="020B0503020204020204" charset="-122"/>
                          <a:cs typeface="Nexa" panose="00000500000000000000" charset="0"/>
                        </a:rPr>
                        <a:t>Devices Connected</a:t>
                      </a:r>
                      <a:endParaRPr lang="en-US" altLang="zh-CN" sz="1200" b="0">
                        <a:solidFill>
                          <a:srgbClr val="000000"/>
                        </a:solidFill>
                        <a:latin typeface="Nexa" panose="00000500000000000000" charset="0"/>
                        <a:ea typeface="微软雅黑" panose="020B0503020204020204" charset="-122"/>
                        <a:cs typeface="Nexa" panose="00000500000000000000" charset="0"/>
                      </a:endParaRPr>
                    </a:p>
                  </a:txBody>
                  <a:tcPr marL="0" marR="0" marT="0" marB="0" vert="horz" anchor="ctr" anchorCtr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200">
                          <a:solidFill>
                            <a:schemeClr val="tx1"/>
                          </a:solidFill>
                          <a:latin typeface="Nexa" panose="00000500000000000000" charset="0"/>
                          <a:ea typeface="微软雅黑" panose="020B0503020204020204" charset="-122"/>
                          <a:cs typeface="Nexa" panose="00000500000000000000" charset="0"/>
                          <a:sym typeface="+mn-ea"/>
                        </a:rPr>
                        <a:t>Up to 32 devices</a:t>
                      </a:r>
                      <a:endParaRPr lang="en-US" altLang="en-US" sz="1200">
                        <a:solidFill>
                          <a:schemeClr val="tx1"/>
                        </a:solidFill>
                        <a:latin typeface="Nexa" panose="00000500000000000000" charset="0"/>
                        <a:ea typeface="微软雅黑" panose="020B0503020204020204" charset="-122"/>
                        <a:cs typeface="Nexa" panose="00000500000000000000" charset="0"/>
                        <a:sym typeface="+mn-ea"/>
                      </a:endParaRPr>
                    </a:p>
                  </a:txBody>
                  <a:tcPr marL="0" marR="0" marT="0" marB="0" vert="horz" anchor="ctr" anchorCtr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8704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200" b="0">
                          <a:solidFill>
                            <a:srgbClr val="000000"/>
                          </a:solidFill>
                          <a:latin typeface="Nexa" panose="00000500000000000000" charset="0"/>
                          <a:ea typeface="微软雅黑" panose="020B0503020204020204" charset="-122"/>
                          <a:cs typeface="Nexa" panose="00000500000000000000" charset="0"/>
                        </a:rPr>
                        <a:t>Simultaneous Screen Sharing</a:t>
                      </a:r>
                      <a:endParaRPr lang="en-US" altLang="zh-CN" sz="1200" b="0">
                        <a:solidFill>
                          <a:srgbClr val="000000"/>
                        </a:solidFill>
                        <a:latin typeface="Nexa" panose="00000500000000000000" charset="0"/>
                        <a:ea typeface="微软雅黑" panose="020B0503020204020204" charset="-122"/>
                        <a:cs typeface="Nexa" panose="00000500000000000000" charset="0"/>
                      </a:endParaRPr>
                    </a:p>
                  </a:txBody>
                  <a:tcPr marL="0" marR="0" marT="0" marB="0" vert="horz" anchor="ctr" anchorCtr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200">
                          <a:solidFill>
                            <a:schemeClr val="tx1"/>
                          </a:solidFill>
                          <a:latin typeface="Nexa" panose="00000500000000000000" charset="0"/>
                          <a:ea typeface="微软雅黑" panose="020B0503020204020204" charset="-122"/>
                          <a:cs typeface="Nexa" panose="00000500000000000000" charset="0"/>
                          <a:sym typeface="+mn-ea"/>
                        </a:rPr>
                        <a:t>Up to 9 devices</a:t>
                      </a:r>
                      <a:endParaRPr lang="en-US" altLang="en-US" sz="1200">
                        <a:solidFill>
                          <a:schemeClr val="tx1"/>
                        </a:solidFill>
                        <a:latin typeface="Nexa" panose="00000500000000000000" charset="0"/>
                        <a:ea typeface="微软雅黑" panose="020B0503020204020204" charset="-122"/>
                        <a:cs typeface="Nexa" panose="00000500000000000000" charset="0"/>
                        <a:sym typeface="+mn-ea"/>
                      </a:endParaRPr>
                    </a:p>
                  </a:txBody>
                  <a:tcPr marL="0" marR="0" marT="0" marB="0" vert="horz" anchor="ctr" anchorCtr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6324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200" b="0">
                          <a:solidFill>
                            <a:srgbClr val="000000"/>
                          </a:solidFill>
                          <a:latin typeface="Nexa" panose="00000500000000000000" charset="0"/>
                          <a:ea typeface="微软雅黑" panose="020B0503020204020204" charset="-122"/>
                          <a:cs typeface="Nexa" panose="00000500000000000000" charset="0"/>
                        </a:rPr>
                        <a:t>Connection Distance</a:t>
                      </a:r>
                      <a:endParaRPr lang="en-US" altLang="zh-CN" sz="1200" b="0">
                        <a:solidFill>
                          <a:srgbClr val="000000"/>
                        </a:solidFill>
                        <a:latin typeface="Nexa" panose="00000500000000000000" charset="0"/>
                        <a:ea typeface="微软雅黑" panose="020B0503020204020204" charset="-122"/>
                        <a:cs typeface="Nexa" panose="00000500000000000000" charset="0"/>
                      </a:endParaRPr>
                    </a:p>
                  </a:txBody>
                  <a:tcPr marL="0" marR="0" marT="0" marB="0" vert="horz" anchor="ctr" anchorCtr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en-US" sz="1200">
                          <a:solidFill>
                            <a:schemeClr val="tx1"/>
                          </a:solidFill>
                          <a:latin typeface="Nexa" panose="00000500000000000000" charset="0"/>
                          <a:ea typeface="微软雅黑" panose="020B0503020204020204" charset="-122"/>
                          <a:cs typeface="Nexa" panose="00000500000000000000" charset="0"/>
                          <a:sym typeface="+mn-ea"/>
                        </a:rPr>
                        <a:t>Up to 12 meters</a:t>
                      </a:r>
                      <a:endParaRPr lang="en-US" altLang="en-US" sz="1200">
                        <a:solidFill>
                          <a:schemeClr val="tx1"/>
                        </a:solidFill>
                        <a:latin typeface="Nexa" panose="00000500000000000000" charset="0"/>
                        <a:ea typeface="微软雅黑" panose="020B0503020204020204" charset="-122"/>
                        <a:cs typeface="Nexa" panose="00000500000000000000" charset="0"/>
                        <a:sym typeface="+mn-ea"/>
                      </a:endParaRPr>
                    </a:p>
                  </a:txBody>
                  <a:tcPr marL="0" marR="0" marT="0" marB="0" vert="horz" anchor="ctr" anchorCtr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8641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200" b="0">
                          <a:solidFill>
                            <a:srgbClr val="000000"/>
                          </a:solidFill>
                          <a:latin typeface="Nexa" panose="00000500000000000000" charset="0"/>
                          <a:ea typeface="微软雅黑" panose="020B0503020204020204" charset="-122"/>
                          <a:cs typeface="Nexa" panose="00000500000000000000" charset="0"/>
                        </a:rPr>
                        <a:t>Connection Speed</a:t>
                      </a:r>
                      <a:endParaRPr lang="en-US" altLang="zh-CN" sz="1200" b="0">
                        <a:solidFill>
                          <a:srgbClr val="000000"/>
                        </a:solidFill>
                        <a:latin typeface="Nexa" panose="00000500000000000000" charset="0"/>
                        <a:ea typeface="微软雅黑" panose="020B0503020204020204" charset="-122"/>
                        <a:cs typeface="Nexa" panose="00000500000000000000" charset="0"/>
                      </a:endParaRPr>
                    </a:p>
                  </a:txBody>
                  <a:tcPr marL="0" marR="0" marT="0" marB="0" vert="horz" anchor="ctr" anchorCtr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200">
                          <a:solidFill>
                            <a:schemeClr val="tx1"/>
                          </a:solidFill>
                          <a:latin typeface="Nexa" panose="00000500000000000000" charset="0"/>
                          <a:ea typeface="微软雅黑" panose="020B0503020204020204" charset="-122"/>
                          <a:cs typeface="Nexa" panose="00000500000000000000" charset="0"/>
                          <a:sym typeface="+mn-ea"/>
                        </a:rPr>
                        <a:t>≥ 3s (USB-C), ≥ 10s (USB-A)</a:t>
                      </a:r>
                      <a:endParaRPr lang="en-US" altLang="zh-CN" sz="1200">
                        <a:solidFill>
                          <a:schemeClr val="tx1"/>
                        </a:solidFill>
                        <a:latin typeface="Nexa" panose="00000500000000000000" charset="0"/>
                        <a:ea typeface="微软雅黑" panose="020B0503020204020204" charset="-122"/>
                        <a:cs typeface="Nexa" panose="00000500000000000000" charset="0"/>
                        <a:sym typeface="+mn-ea"/>
                      </a:endParaRPr>
                    </a:p>
                  </a:txBody>
                  <a:tcPr marL="0" marR="0" marT="0" marB="0" vert="horz" anchor="ctr" anchorCtr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1" name="图片 50" descr="Side"/>
          <p:cNvPicPr>
            <a:picLocks noChangeAspect="1"/>
          </p:cNvPicPr>
          <p:nvPr/>
        </p:nvPicPr>
        <p:blipFill>
          <a:blip r:embed="rId3"/>
          <a:srcRect l="22625" t="21887" r="27375" b="8611"/>
          <a:stretch>
            <a:fillRect/>
          </a:stretch>
        </p:blipFill>
        <p:spPr>
          <a:xfrm>
            <a:off x="6286500" y="1456055"/>
            <a:ext cx="5905500" cy="461772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4"/>
          <p:cNvSpPr txBox="1"/>
          <p:nvPr>
            <p:custDataLst>
              <p:tags r:id="rId1"/>
            </p:custDataLst>
          </p:nvPr>
        </p:nvSpPr>
        <p:spPr>
          <a:xfrm>
            <a:off x="487680" y="142240"/>
            <a:ext cx="8627110" cy="437515"/>
          </a:xfrm>
          <a:prstGeom prst="rect">
            <a:avLst/>
          </a:prstGeom>
        </p:spPr>
        <p:txBody>
          <a:bodyPr vert="horz" wrap="square" lIns="0" tIns="7310" rIns="0" bIns="0">
            <a:spAutoFit/>
          </a:bodyPr>
          <a:p>
            <a:pPr marL="6985" algn="l">
              <a:spcBef>
                <a:spcPts val="50"/>
              </a:spcBef>
              <a:buClrTx/>
              <a:buSzTx/>
              <a:buFontTx/>
            </a:pPr>
            <a:r>
              <a:rPr lang="en-US" altLang="zh-CN" sz="2800" b="1">
                <a:solidFill>
                  <a:srgbClr val="393939"/>
                </a:solidFill>
                <a:latin typeface="Nexa Black" panose="00000A00000000000000" pitchFamily="2" charset="0"/>
                <a:ea typeface="微软雅黑" panose="020B0503020204020204" charset="-122"/>
                <a:cs typeface="Nexa Black" panose="00000A00000000000000" pitchFamily="2" charset="0"/>
              </a:rPr>
              <a:t>MAXHUB WT15 Wireless Dongle</a:t>
            </a:r>
            <a:endParaRPr lang="en-US" altLang="zh-CN" sz="2800" b="1">
              <a:solidFill>
                <a:srgbClr val="393939"/>
              </a:solidFill>
              <a:latin typeface="Nexa Black" panose="00000A00000000000000" pitchFamily="2" charset="0"/>
              <a:ea typeface="微软雅黑" panose="020B0503020204020204" charset="-122"/>
              <a:cs typeface="Nexa Black" panose="00000A00000000000000" pitchFamily="2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76555" y="654718"/>
            <a:ext cx="11754485" cy="668020"/>
            <a:chOff x="359" y="1579"/>
            <a:chExt cx="18511" cy="1118"/>
          </a:xfrm>
        </p:grpSpPr>
        <p:sp>
          <p:nvSpPr>
            <p:cNvPr id="34" name="矩形 33"/>
            <p:cNvSpPr/>
            <p:nvPr>
              <p:custDataLst>
                <p:tags r:id="rId2"/>
              </p:custDataLst>
            </p:nvPr>
          </p:nvSpPr>
          <p:spPr>
            <a:xfrm flipV="1">
              <a:off x="359" y="1579"/>
              <a:ext cx="18094" cy="1118"/>
            </a:xfrm>
            <a:prstGeom prst="rect">
              <a:avLst/>
            </a:prstGeom>
            <a:solidFill>
              <a:srgbClr val="F4F4F4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Nexa" panose="00000500000000000000" charset="0"/>
                <a:cs typeface="Nexa" panose="00000500000000000000" charset="0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0291" y="1753"/>
              <a:ext cx="8579" cy="77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ctr">
                <a:buClrTx/>
                <a:buSzTx/>
                <a:buFontTx/>
              </a:pPr>
              <a:r>
                <a:rPr lang="en-US" altLang="zh-CN" sz="2400" b="1">
                  <a:solidFill>
                    <a:schemeClr val="bg1">
                      <a:lumMod val="50000"/>
                    </a:schemeClr>
                  </a:solidFill>
                  <a:latin typeface="Nexa" panose="00000500000000000000" charset="0"/>
                  <a:cs typeface="Nexa" panose="00000500000000000000" charset="0"/>
                  <a:sym typeface="+mn-ea"/>
                </a:rPr>
                <a:t>WT13</a:t>
              </a:r>
              <a:endParaRPr lang="en-US" altLang="zh-CN" sz="2400" b="1">
                <a:solidFill>
                  <a:schemeClr val="bg1">
                    <a:lumMod val="50000"/>
                  </a:schemeClr>
                </a:solidFill>
                <a:latin typeface="Nexa" panose="00000500000000000000" charset="0"/>
                <a:cs typeface="Nexa" panose="00000500000000000000" charset="0"/>
                <a:sym typeface="+mn-ea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4408" y="1753"/>
              <a:ext cx="6461" cy="77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ctr">
                <a:buClrTx/>
                <a:buSzTx/>
                <a:buFontTx/>
              </a:pPr>
              <a:r>
                <a:rPr lang="en-US" altLang="zh-CN" sz="2400" b="1">
                  <a:solidFill>
                    <a:srgbClr val="0070C0"/>
                  </a:solidFill>
                  <a:latin typeface="Nexa" panose="00000500000000000000" charset="0"/>
                  <a:cs typeface="Nexa" panose="00000500000000000000" charset="0"/>
                  <a:sym typeface="+mn-ea"/>
                </a:rPr>
                <a:t>WT15</a:t>
              </a:r>
              <a:endParaRPr lang="en-US" altLang="zh-CN" sz="2400" b="1" i="1">
                <a:solidFill>
                  <a:srgbClr val="0070C0"/>
                </a:solidFill>
                <a:latin typeface="Nexa" panose="00000500000000000000" charset="0"/>
                <a:cs typeface="Nexa" panose="00000500000000000000" charset="0"/>
                <a:sym typeface="+mn-ea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76555" y="2187043"/>
            <a:ext cx="11754485" cy="667385"/>
            <a:chOff x="359" y="2912"/>
            <a:chExt cx="18511" cy="1118"/>
          </a:xfrm>
        </p:grpSpPr>
        <p:sp>
          <p:nvSpPr>
            <p:cNvPr id="27" name="矩形 26"/>
            <p:cNvSpPr/>
            <p:nvPr>
              <p:custDataLst>
                <p:tags r:id="rId3"/>
              </p:custDataLst>
            </p:nvPr>
          </p:nvSpPr>
          <p:spPr>
            <a:xfrm flipV="1">
              <a:off x="359" y="2912"/>
              <a:ext cx="18094" cy="1118"/>
            </a:xfrm>
            <a:prstGeom prst="rect">
              <a:avLst/>
            </a:prstGeom>
            <a:solidFill>
              <a:srgbClr val="F4F4F4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Nexa" panose="00000500000000000000" charset="0"/>
                <a:cs typeface="Nexa" panose="00000500000000000000" charset="0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4408" y="3163"/>
              <a:ext cx="6461" cy="61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ctr">
                <a:buClrTx/>
                <a:buSzTx/>
                <a:buFontTx/>
              </a:pPr>
              <a:r>
                <a:rPr lang="en-US" altLang="zh-CN" b="1">
                  <a:solidFill>
                    <a:srgbClr val="0070C0"/>
                  </a:solidFill>
                  <a:latin typeface="Nexa" panose="00000500000000000000" charset="0"/>
                  <a:cs typeface="Nexa" panose="00000500000000000000" charset="0"/>
                  <a:sym typeface="+mn-ea"/>
                </a:rPr>
                <a:t>≥ 3 seconds</a:t>
              </a:r>
              <a:endParaRPr lang="en-US" altLang="zh-CN" b="1">
                <a:solidFill>
                  <a:srgbClr val="0070C0"/>
                </a:solidFill>
                <a:latin typeface="Nexa" panose="00000500000000000000" charset="0"/>
                <a:cs typeface="Nexa" panose="00000500000000000000" charset="0"/>
                <a:sym typeface="+mn-ea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0291" y="3163"/>
              <a:ext cx="8579" cy="61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ctr">
                <a:buClrTx/>
                <a:buSzTx/>
                <a:buFontTx/>
              </a:pPr>
              <a:r>
                <a:rPr lang="en-US" altLang="zh-CN" b="1">
                  <a:solidFill>
                    <a:schemeClr val="bg1">
                      <a:lumMod val="50000"/>
                    </a:schemeClr>
                  </a:solidFill>
                  <a:latin typeface="Nexa" panose="00000500000000000000" charset="0"/>
                  <a:cs typeface="Nexa" panose="00000500000000000000" charset="0"/>
                  <a:sym typeface="+mn-ea"/>
                </a:rPr>
                <a:t>≥ 5 seconds</a:t>
              </a:r>
              <a:endParaRPr lang="en-US" altLang="zh-CN" b="1">
                <a:solidFill>
                  <a:schemeClr val="bg1">
                    <a:lumMod val="50000"/>
                  </a:schemeClr>
                </a:solidFill>
                <a:latin typeface="Nexa" panose="00000500000000000000" charset="0"/>
                <a:cs typeface="Nexa" panose="00000500000000000000" charset="0"/>
                <a:sym typeface="+mn-ea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359" y="3163"/>
              <a:ext cx="3942" cy="61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l">
                <a:buClrTx/>
                <a:buSzTx/>
                <a:buFontTx/>
              </a:pPr>
              <a:r>
                <a:rPr lang="en-US" altLang="zh-CN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Nexa" panose="00000500000000000000" charset="0"/>
                  <a:cs typeface="Nexa" panose="00000500000000000000" charset="0"/>
                  <a:sym typeface="+mn-ea"/>
                </a:rPr>
                <a:t>Connection Speed</a:t>
              </a:r>
              <a:endParaRPr lang="en-US" altLang="zh-CN" b="1">
                <a:solidFill>
                  <a:schemeClr val="tx1">
                    <a:lumMod val="85000"/>
                    <a:lumOff val="15000"/>
                  </a:schemeClr>
                </a:solidFill>
                <a:latin typeface="Nexa" panose="00000500000000000000" charset="0"/>
                <a:cs typeface="Nexa" panose="00000500000000000000" charset="0"/>
                <a:sym typeface="+mn-ea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76555" y="2947138"/>
            <a:ext cx="11754485" cy="667385"/>
            <a:chOff x="359" y="4333"/>
            <a:chExt cx="18511" cy="1118"/>
          </a:xfrm>
        </p:grpSpPr>
        <p:sp>
          <p:nvSpPr>
            <p:cNvPr id="28" name="矩形 27"/>
            <p:cNvSpPr/>
            <p:nvPr>
              <p:custDataLst>
                <p:tags r:id="rId4"/>
              </p:custDataLst>
            </p:nvPr>
          </p:nvSpPr>
          <p:spPr>
            <a:xfrm flipV="1">
              <a:off x="359" y="4333"/>
              <a:ext cx="18094" cy="1118"/>
            </a:xfrm>
            <a:prstGeom prst="rect">
              <a:avLst/>
            </a:prstGeom>
            <a:solidFill>
              <a:srgbClr val="F4F4F4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Nexa" panose="00000500000000000000" charset="0"/>
                <a:cs typeface="Nexa" panose="00000500000000000000" charset="0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4408" y="4584"/>
              <a:ext cx="6460" cy="61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lvl="0" algn="ctr">
                <a:buClrTx/>
                <a:buSzTx/>
                <a:buFontTx/>
              </a:pPr>
              <a:r>
                <a:rPr lang="en-US" altLang="zh-CN" b="1">
                  <a:solidFill>
                    <a:srgbClr val="0070C0"/>
                  </a:solidFill>
                  <a:latin typeface="Nexa" panose="00000500000000000000" charset="0"/>
                  <a:cs typeface="Nexa" panose="00000500000000000000" charset="0"/>
                  <a:sym typeface="+mn-ea"/>
                </a:rPr>
                <a:t>≥90ms</a:t>
              </a:r>
              <a:endParaRPr lang="en-US" altLang="zh-CN" b="1">
                <a:solidFill>
                  <a:srgbClr val="0070C0"/>
                </a:solidFill>
                <a:latin typeface="Nexa" panose="00000500000000000000" charset="0"/>
                <a:cs typeface="Nexa" panose="00000500000000000000" charset="0"/>
                <a:sym typeface="+mn-ea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0291" y="4582"/>
              <a:ext cx="8579" cy="61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ctr">
                <a:buClrTx/>
                <a:buSzTx/>
                <a:buFontTx/>
                <a:buNone/>
              </a:pPr>
              <a:r>
                <a:rPr lang="en-US" altLang="zh-CN" b="1">
                  <a:solidFill>
                    <a:schemeClr val="bg1">
                      <a:lumMod val="50000"/>
                    </a:schemeClr>
                  </a:solidFill>
                  <a:latin typeface="Nexa" panose="00000500000000000000" charset="0"/>
                  <a:cs typeface="Nexa" panose="00000500000000000000" charset="0"/>
                  <a:sym typeface="+mn-ea"/>
                </a:rPr>
                <a:t>≥</a:t>
              </a:r>
              <a:r>
                <a:rPr lang="en-US" altLang="zh-CN" b="1">
                  <a:solidFill>
                    <a:schemeClr val="bg1">
                      <a:lumMod val="50000"/>
                    </a:schemeClr>
                  </a:solidFill>
                  <a:latin typeface="Nexa" panose="00000500000000000000" charset="0"/>
                  <a:cs typeface="Nexa" panose="00000500000000000000" charset="0"/>
                  <a:sym typeface="+mn-ea"/>
                </a:rPr>
                <a:t>90ms (USB A), </a:t>
              </a:r>
              <a:r>
                <a:rPr lang="en-US" altLang="zh-CN" b="1">
                  <a:solidFill>
                    <a:schemeClr val="bg1">
                      <a:lumMod val="50000"/>
                    </a:schemeClr>
                  </a:solidFill>
                  <a:latin typeface="Nexa" panose="00000500000000000000" charset="0"/>
                  <a:cs typeface="Nexa" panose="00000500000000000000" charset="0"/>
                  <a:sym typeface="+mn-ea"/>
                </a:rPr>
                <a:t>≥</a:t>
              </a:r>
              <a:r>
                <a:rPr lang="en-US" altLang="zh-CN" b="1">
                  <a:solidFill>
                    <a:schemeClr val="bg1">
                      <a:lumMod val="50000"/>
                    </a:schemeClr>
                  </a:solidFill>
                  <a:latin typeface="Nexa" panose="00000500000000000000" charset="0"/>
                  <a:cs typeface="Nexa" panose="00000500000000000000" charset="0"/>
                  <a:sym typeface="+mn-ea"/>
                </a:rPr>
                <a:t>120ms (USB C)</a:t>
              </a:r>
              <a:endParaRPr lang="en-US" altLang="zh-CN" b="1">
                <a:solidFill>
                  <a:schemeClr val="bg1">
                    <a:lumMod val="50000"/>
                  </a:schemeClr>
                </a:solidFill>
                <a:latin typeface="Nexa" panose="00000500000000000000" charset="0"/>
                <a:cs typeface="Nexa" panose="00000500000000000000" charset="0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59" y="4584"/>
              <a:ext cx="4517" cy="61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l">
                <a:buClrTx/>
                <a:buSzTx/>
                <a:buFontTx/>
              </a:pPr>
              <a:r>
                <a:rPr lang="en-US" altLang="zh-CN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Nexa" panose="00000500000000000000" charset="0"/>
                  <a:cs typeface="Nexa" panose="00000500000000000000" charset="0"/>
                  <a:sym typeface="+mn-ea"/>
                </a:rPr>
                <a:t>Screen Share Latency</a:t>
              </a:r>
              <a:endParaRPr lang="en-US" altLang="zh-CN" b="1">
                <a:solidFill>
                  <a:schemeClr val="tx1">
                    <a:lumMod val="85000"/>
                    <a:lumOff val="15000"/>
                  </a:schemeClr>
                </a:solidFill>
                <a:latin typeface="Nexa" panose="00000500000000000000" charset="0"/>
                <a:cs typeface="Nexa" panose="00000500000000000000" charset="0"/>
                <a:sym typeface="+mn-ea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76555" y="5228058"/>
            <a:ext cx="11754485" cy="668020"/>
            <a:chOff x="359" y="5790"/>
            <a:chExt cx="18511" cy="1118"/>
          </a:xfrm>
        </p:grpSpPr>
        <p:sp>
          <p:nvSpPr>
            <p:cNvPr id="29" name="矩形 28"/>
            <p:cNvSpPr/>
            <p:nvPr>
              <p:custDataLst>
                <p:tags r:id="rId5"/>
              </p:custDataLst>
            </p:nvPr>
          </p:nvSpPr>
          <p:spPr>
            <a:xfrm flipV="1">
              <a:off x="359" y="5790"/>
              <a:ext cx="18094" cy="1118"/>
            </a:xfrm>
            <a:prstGeom prst="rect">
              <a:avLst/>
            </a:prstGeom>
            <a:solidFill>
              <a:srgbClr val="F4F4F4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Nexa" panose="00000500000000000000" charset="0"/>
                <a:cs typeface="Nexa" panose="00000500000000000000" charset="0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408" y="6041"/>
              <a:ext cx="6460" cy="61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lvl="0" algn="ctr">
                <a:buClrTx/>
                <a:buSzTx/>
                <a:buFontTx/>
              </a:pPr>
              <a:r>
                <a:rPr lang="en-US" altLang="zh-CN" b="1">
                  <a:solidFill>
                    <a:srgbClr val="0070C0"/>
                  </a:solidFill>
                  <a:latin typeface="Nexa" panose="00000500000000000000" charset="0"/>
                  <a:cs typeface="Nexa" panose="00000500000000000000" charset="0"/>
                  <a:sym typeface="+mn-ea"/>
                </a:rPr>
                <a:t>2T2R, Up to 12 meters</a:t>
              </a:r>
              <a:endParaRPr lang="en-US" altLang="zh-CN" b="1">
                <a:solidFill>
                  <a:srgbClr val="0070C0"/>
                </a:solidFill>
                <a:latin typeface="Nexa" panose="00000500000000000000" charset="0"/>
                <a:cs typeface="Nexa" panose="00000500000000000000" charset="0"/>
                <a:sym typeface="+mn-ea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0291" y="6040"/>
              <a:ext cx="8579" cy="61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ctr">
                <a:buClrTx/>
                <a:buSzTx/>
                <a:buFontTx/>
                <a:buNone/>
              </a:pPr>
              <a:r>
                <a:rPr lang="en-US" altLang="zh-CN" b="1">
                  <a:solidFill>
                    <a:schemeClr val="bg1">
                      <a:lumMod val="50000"/>
                    </a:schemeClr>
                  </a:solidFill>
                  <a:latin typeface="Nexa" panose="00000500000000000000" charset="0"/>
                  <a:cs typeface="Nexa" panose="00000500000000000000" charset="0"/>
                  <a:sym typeface="+mn-ea"/>
                </a:rPr>
                <a:t>1T1R, Up to 8 meters</a:t>
              </a:r>
              <a:endParaRPr lang="en-US" altLang="zh-CN" b="1">
                <a:solidFill>
                  <a:schemeClr val="bg1">
                    <a:lumMod val="50000"/>
                  </a:schemeClr>
                </a:solidFill>
                <a:latin typeface="Nexa" panose="00000500000000000000" charset="0"/>
                <a:cs typeface="Nexa" panose="00000500000000000000" charset="0"/>
                <a:sym typeface="+mn-ea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359" y="6041"/>
              <a:ext cx="3942" cy="61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l">
                <a:buClrTx/>
                <a:buSzTx/>
                <a:buFontTx/>
              </a:pPr>
              <a:r>
                <a:rPr lang="en-US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Nexa" panose="00000500000000000000" charset="0"/>
                  <a:cs typeface="Nexa" panose="00000500000000000000" charset="0"/>
                  <a:sym typeface="+mn-ea"/>
                </a:rPr>
                <a:t>Wireless Connection</a:t>
              </a:r>
              <a:endPara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Nexa" panose="00000500000000000000" charset="0"/>
                <a:cs typeface="Nexa" panose="00000500000000000000" charset="0"/>
                <a:sym typeface="+mn-ea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76555" y="5988788"/>
            <a:ext cx="11754485" cy="667385"/>
            <a:chOff x="359" y="7860"/>
            <a:chExt cx="18511" cy="1118"/>
          </a:xfrm>
        </p:grpSpPr>
        <p:sp>
          <p:nvSpPr>
            <p:cNvPr id="30" name="矩形 29"/>
            <p:cNvSpPr/>
            <p:nvPr>
              <p:custDataLst>
                <p:tags r:id="rId6"/>
              </p:custDataLst>
            </p:nvPr>
          </p:nvSpPr>
          <p:spPr>
            <a:xfrm flipV="1">
              <a:off x="359" y="7860"/>
              <a:ext cx="18094" cy="1118"/>
            </a:xfrm>
            <a:prstGeom prst="rect">
              <a:avLst/>
            </a:prstGeom>
            <a:solidFill>
              <a:srgbClr val="F4F4F4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Nexa" panose="00000500000000000000" charset="0"/>
                <a:cs typeface="Nexa" panose="00000500000000000000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4301" y="7879"/>
              <a:ext cx="6567" cy="108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lvl="0" algn="ctr">
                <a:buClrTx/>
                <a:buSzTx/>
                <a:buFontTx/>
              </a:pPr>
              <a:r>
                <a:rPr lang="en-US" altLang="zh-CN" b="1">
                  <a:solidFill>
                    <a:srgbClr val="0070C0"/>
                  </a:solidFill>
                  <a:latin typeface="Nexa" panose="00000500000000000000" charset="0"/>
                  <a:cs typeface="Nexa" panose="00000500000000000000" charset="0"/>
                  <a:sym typeface="+mn-ea"/>
                </a:rPr>
                <a:t>Anti-loss design</a:t>
              </a:r>
              <a:endParaRPr lang="en-US" altLang="zh-CN" b="1">
                <a:solidFill>
                  <a:srgbClr val="0070C0"/>
                </a:solidFill>
                <a:latin typeface="Nexa" panose="00000500000000000000" charset="0"/>
                <a:cs typeface="Nexa" panose="00000500000000000000" charset="0"/>
                <a:sym typeface="+mn-ea"/>
              </a:endParaRPr>
            </a:p>
            <a:p>
              <a:pPr lvl="0" algn="ctr">
                <a:buClrTx/>
                <a:buSzTx/>
                <a:buFontTx/>
              </a:pPr>
              <a:r>
                <a:rPr lang="en-US" altLang="zh-CN" b="1">
                  <a:solidFill>
                    <a:srgbClr val="0070C0"/>
                  </a:solidFill>
                  <a:latin typeface="Nexa" panose="00000500000000000000" charset="0"/>
                  <a:cs typeface="Nexa" panose="00000500000000000000" charset="0"/>
                  <a:sym typeface="+mn-ea"/>
                </a:rPr>
                <a:t>No Battary</a:t>
              </a:r>
              <a:endParaRPr lang="en-US" altLang="zh-CN" b="1">
                <a:solidFill>
                  <a:srgbClr val="0070C0"/>
                </a:solidFill>
                <a:latin typeface="Nexa" panose="00000500000000000000" charset="0"/>
                <a:cs typeface="Nexa" panose="00000500000000000000" charset="0"/>
                <a:sym typeface="+mn-ea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0291" y="8120"/>
              <a:ext cx="8579" cy="61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ctr">
                <a:buClrTx/>
                <a:buSzTx/>
                <a:buFontTx/>
                <a:buNone/>
              </a:pPr>
              <a:r>
                <a:rPr lang="en-US" altLang="zh-CN" b="1">
                  <a:solidFill>
                    <a:schemeClr val="bg1">
                      <a:lumMod val="50000"/>
                    </a:schemeClr>
                  </a:solidFill>
                  <a:latin typeface="Nexa" panose="00000500000000000000" charset="0"/>
                  <a:cs typeface="Nexa" panose="00000500000000000000" charset="0"/>
                  <a:sym typeface="+mn-ea"/>
                </a:rPr>
                <a:t>-</a:t>
              </a:r>
              <a:endParaRPr lang="en-US" altLang="zh-CN" b="1">
                <a:solidFill>
                  <a:schemeClr val="bg1">
                    <a:lumMod val="50000"/>
                  </a:schemeClr>
                </a:solidFill>
                <a:latin typeface="Nexa" panose="00000500000000000000" charset="0"/>
                <a:cs typeface="Nexa" panose="00000500000000000000" charset="0"/>
                <a:sym typeface="+mn-ea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359" y="8111"/>
              <a:ext cx="2806" cy="61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l">
                <a:buClrTx/>
                <a:buSzTx/>
                <a:buFontTx/>
              </a:pPr>
              <a:r>
                <a:rPr lang="en-US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Nexa" panose="00000500000000000000" charset="0"/>
                  <a:cs typeface="Nexa" panose="00000500000000000000" charset="0"/>
                  <a:sym typeface="+mn-ea"/>
                </a:rPr>
                <a:t>Other Feature</a:t>
              </a:r>
              <a:endPara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Nexa" panose="00000500000000000000" charset="0"/>
                <a:cs typeface="Nexa" panose="00000500000000000000" charset="0"/>
                <a:sym typeface="+mn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76555" y="4467328"/>
            <a:ext cx="11754485" cy="668020"/>
            <a:chOff x="359" y="5790"/>
            <a:chExt cx="18511" cy="1118"/>
          </a:xfrm>
        </p:grpSpPr>
        <p:sp>
          <p:nvSpPr>
            <p:cNvPr id="8" name="矩形 7"/>
            <p:cNvSpPr/>
            <p:nvPr>
              <p:custDataLst>
                <p:tags r:id="rId7"/>
              </p:custDataLst>
            </p:nvPr>
          </p:nvSpPr>
          <p:spPr>
            <a:xfrm flipV="1">
              <a:off x="359" y="5790"/>
              <a:ext cx="18094" cy="1118"/>
            </a:xfrm>
            <a:prstGeom prst="rect">
              <a:avLst/>
            </a:prstGeom>
            <a:solidFill>
              <a:srgbClr val="F4F4F4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Nexa" panose="00000500000000000000" charset="0"/>
                <a:cs typeface="Nexa" panose="00000500000000000000" charset="0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4408" y="6041"/>
              <a:ext cx="6460" cy="61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lvl="0" algn="ctr">
                <a:buClrTx/>
                <a:buSzTx/>
                <a:buFontTx/>
              </a:pPr>
              <a:r>
                <a:rPr lang="en-US" altLang="zh-CN" b="1">
                  <a:solidFill>
                    <a:srgbClr val="0070C0"/>
                  </a:solidFill>
                  <a:latin typeface="Nexa" panose="00000500000000000000" charset="0"/>
                  <a:cs typeface="Nexa" panose="00000500000000000000" charset="0"/>
                  <a:sym typeface="+mn-ea"/>
                </a:rPr>
                <a:t>&gt;20,000 bends</a:t>
              </a:r>
              <a:endParaRPr lang="en-US" altLang="zh-CN" b="1">
                <a:solidFill>
                  <a:srgbClr val="0070C0"/>
                </a:solidFill>
                <a:latin typeface="Nexa" panose="00000500000000000000" charset="0"/>
                <a:cs typeface="Nexa" panose="00000500000000000000" charset="0"/>
                <a:sym typeface="+mn-ea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0291" y="6041"/>
              <a:ext cx="8579" cy="61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ctr">
                <a:buClrTx/>
                <a:buSzTx/>
                <a:buFontTx/>
                <a:buNone/>
              </a:pPr>
              <a:r>
                <a:rPr lang="en-US" altLang="zh-CN" b="1">
                  <a:solidFill>
                    <a:schemeClr val="bg1">
                      <a:lumMod val="50000"/>
                    </a:schemeClr>
                  </a:solidFill>
                  <a:latin typeface="Nexa" panose="00000500000000000000" charset="0"/>
                  <a:cs typeface="Nexa" panose="00000500000000000000" charset="0"/>
                  <a:sym typeface="+mn-ea"/>
                </a:rPr>
                <a:t>&gt;7,000 bends</a:t>
              </a:r>
              <a:endParaRPr lang="en-US" altLang="zh-CN" b="1">
                <a:solidFill>
                  <a:schemeClr val="bg1">
                    <a:lumMod val="50000"/>
                  </a:schemeClr>
                </a:solidFill>
                <a:latin typeface="Nexa" panose="00000500000000000000" charset="0"/>
                <a:cs typeface="Nexa" panose="00000500000000000000" charset="0"/>
                <a:sym typeface="+mn-ea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59" y="6041"/>
              <a:ext cx="4049" cy="61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l">
                <a:buClrTx/>
                <a:buSzTx/>
                <a:buFontTx/>
              </a:pPr>
              <a:r>
                <a:rPr lang="en-US" altLang="zh-CN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Nexa" panose="00000500000000000000" charset="0"/>
                  <a:cs typeface="Nexa" panose="00000500000000000000" charset="0"/>
                  <a:sym typeface="+mn-ea"/>
                </a:rPr>
                <a:t>Cable Durability</a:t>
              </a:r>
              <a:endParaRPr lang="en-US" altLang="zh-CN" b="1">
                <a:solidFill>
                  <a:schemeClr val="tx1">
                    <a:lumMod val="85000"/>
                    <a:lumOff val="15000"/>
                  </a:schemeClr>
                </a:solidFill>
                <a:latin typeface="Nexa" panose="00000500000000000000" charset="0"/>
                <a:cs typeface="Nexa" panose="00000500000000000000" charset="0"/>
                <a:sym typeface="+mn-ea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76555" y="3707233"/>
            <a:ext cx="11754485" cy="667385"/>
            <a:chOff x="359" y="4333"/>
            <a:chExt cx="18511" cy="1118"/>
          </a:xfrm>
        </p:grpSpPr>
        <p:sp>
          <p:nvSpPr>
            <p:cNvPr id="32" name="矩形 31"/>
            <p:cNvSpPr/>
            <p:nvPr>
              <p:custDataLst>
                <p:tags r:id="rId8"/>
              </p:custDataLst>
            </p:nvPr>
          </p:nvSpPr>
          <p:spPr>
            <a:xfrm flipV="1">
              <a:off x="359" y="4333"/>
              <a:ext cx="18094" cy="1118"/>
            </a:xfrm>
            <a:prstGeom prst="rect">
              <a:avLst/>
            </a:prstGeom>
            <a:solidFill>
              <a:srgbClr val="F4F4F4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Nexa" panose="00000500000000000000" charset="0"/>
                <a:cs typeface="Nexa" panose="00000500000000000000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4408" y="4362"/>
              <a:ext cx="6460" cy="108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lvl="0" algn="ctr">
                <a:buClrTx/>
                <a:buSzTx/>
                <a:buFontTx/>
              </a:pPr>
              <a:r>
                <a:rPr lang="en-US" altLang="zh-CN" b="1">
                  <a:solidFill>
                    <a:srgbClr val="0070C0"/>
                  </a:solidFill>
                  <a:latin typeface="Nexa" panose="00000500000000000000" charset="0"/>
                  <a:cs typeface="Nexa" panose="00000500000000000000" charset="0"/>
                  <a:sym typeface="+mn-ea"/>
                </a:rPr>
                <a:t>1080P@30fps (Hardware Decode)</a:t>
              </a:r>
              <a:endParaRPr lang="en-US" altLang="zh-CN" b="1">
                <a:solidFill>
                  <a:srgbClr val="0070C0"/>
                </a:solidFill>
                <a:latin typeface="Nexa" panose="00000500000000000000" charset="0"/>
                <a:cs typeface="Nexa" panose="00000500000000000000" charset="0"/>
                <a:sym typeface="+mn-ea"/>
              </a:endParaRPr>
            </a:p>
            <a:p>
              <a:pPr lvl="0" algn="ctr">
                <a:buClrTx/>
                <a:buSzTx/>
                <a:buFontTx/>
              </a:pPr>
              <a:r>
                <a:rPr lang="en-US" altLang="zh-CN" b="1">
                  <a:solidFill>
                    <a:srgbClr val="0070C0"/>
                  </a:solidFill>
                  <a:latin typeface="Nexa" panose="00000500000000000000" charset="0"/>
                  <a:cs typeface="Nexa" panose="00000500000000000000" charset="0"/>
                  <a:sym typeface="+mn-ea"/>
                </a:rPr>
                <a:t>36 Mbps (MJPEG)</a:t>
              </a:r>
              <a:endParaRPr lang="en-US" altLang="zh-CN" b="1">
                <a:solidFill>
                  <a:srgbClr val="0070C0"/>
                </a:solidFill>
                <a:latin typeface="Nexa" panose="00000500000000000000" charset="0"/>
                <a:cs typeface="Nexa" panose="00000500000000000000" charset="0"/>
                <a:sym typeface="+mn-ea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0291" y="4352"/>
              <a:ext cx="8579" cy="108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ctr">
                <a:buClrTx/>
                <a:buSzTx/>
                <a:buFontTx/>
                <a:buNone/>
              </a:pPr>
              <a:r>
                <a:rPr lang="en-US" altLang="zh-CN" b="1">
                  <a:solidFill>
                    <a:schemeClr val="bg1">
                      <a:lumMod val="50000"/>
                    </a:schemeClr>
                  </a:solidFill>
                  <a:latin typeface="Nexa" panose="00000500000000000000" charset="0"/>
                  <a:cs typeface="Nexa" panose="00000500000000000000" charset="0"/>
                  <a:sym typeface="+mn-ea"/>
                </a:rPr>
                <a:t>1080P@30fps (Software Decode)</a:t>
              </a:r>
              <a:endParaRPr lang="en-US" altLang="zh-CN" b="1">
                <a:solidFill>
                  <a:schemeClr val="bg1">
                    <a:lumMod val="50000"/>
                  </a:schemeClr>
                </a:solidFill>
                <a:latin typeface="Nexa" panose="00000500000000000000" charset="0"/>
                <a:cs typeface="Nexa" panose="00000500000000000000" charset="0"/>
                <a:sym typeface="+mn-ea"/>
              </a:endParaRPr>
            </a:p>
            <a:p>
              <a:pPr algn="ctr">
                <a:buClrTx/>
                <a:buSzTx/>
                <a:buFontTx/>
                <a:buNone/>
              </a:pPr>
              <a:r>
                <a:rPr lang="en-US" altLang="zh-CN" b="1">
                  <a:solidFill>
                    <a:schemeClr val="bg1">
                      <a:lumMod val="50000"/>
                    </a:schemeClr>
                  </a:solidFill>
                  <a:latin typeface="Nexa" panose="00000500000000000000" charset="0"/>
                  <a:cs typeface="Nexa" panose="00000500000000000000" charset="0"/>
                  <a:sym typeface="+mn-ea"/>
                </a:rPr>
                <a:t>25 Mbps (MJPEG)</a:t>
              </a:r>
              <a:endParaRPr lang="en-US" altLang="zh-CN" b="1">
                <a:solidFill>
                  <a:schemeClr val="bg1">
                    <a:lumMod val="50000"/>
                  </a:schemeClr>
                </a:solidFill>
                <a:latin typeface="Nexa" panose="00000500000000000000" charset="0"/>
                <a:cs typeface="Nexa" panose="00000500000000000000" charset="0"/>
                <a:sym typeface="+mn-ea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359" y="4584"/>
              <a:ext cx="4049" cy="61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l">
                <a:buClrTx/>
                <a:buSzTx/>
                <a:buFontTx/>
              </a:pPr>
              <a:r>
                <a:rPr lang="en-US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Nexa" panose="00000500000000000000" charset="0"/>
                  <a:cs typeface="Nexa" panose="00000500000000000000" charset="0"/>
                  <a:sym typeface="+mn-ea"/>
                </a:rPr>
                <a:t>*BYOD Performance</a:t>
              </a:r>
              <a:endPara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Nexa" panose="00000500000000000000" charset="0"/>
                <a:cs typeface="Nexa" panose="00000500000000000000" charset="0"/>
                <a:sym typeface="+mn-ea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376555" y="1426948"/>
            <a:ext cx="11489690" cy="672362"/>
            <a:chOff x="593" y="2247"/>
            <a:chExt cx="18094" cy="1059"/>
          </a:xfrm>
        </p:grpSpPr>
        <p:grpSp>
          <p:nvGrpSpPr>
            <p:cNvPr id="42" name="组合 41"/>
            <p:cNvGrpSpPr/>
            <p:nvPr/>
          </p:nvGrpSpPr>
          <p:grpSpPr>
            <a:xfrm>
              <a:off x="593" y="2247"/>
              <a:ext cx="18094" cy="1051"/>
              <a:chOff x="359" y="2912"/>
              <a:chExt cx="18094" cy="1118"/>
            </a:xfrm>
          </p:grpSpPr>
          <p:sp>
            <p:nvSpPr>
              <p:cNvPr id="43" name="矩形 42"/>
              <p:cNvSpPr/>
              <p:nvPr>
                <p:custDataLst>
                  <p:tags r:id="rId9"/>
                </p:custDataLst>
              </p:nvPr>
            </p:nvSpPr>
            <p:spPr>
              <a:xfrm flipV="1">
                <a:off x="359" y="2912"/>
                <a:ext cx="18094" cy="1118"/>
              </a:xfrm>
              <a:prstGeom prst="rect">
                <a:avLst/>
              </a:prstGeom>
              <a:solidFill>
                <a:srgbClr val="F4F4F4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latin typeface="Nexa" panose="00000500000000000000" charset="0"/>
                  <a:cs typeface="Nexa" panose="00000500000000000000" charset="0"/>
                </a:endParaRPr>
              </a:p>
            </p:txBody>
          </p:sp>
          <p:sp>
            <p:nvSpPr>
              <p:cNvPr id="46" name="文本框 45"/>
              <p:cNvSpPr txBox="1"/>
              <p:nvPr/>
            </p:nvSpPr>
            <p:spPr>
              <a:xfrm>
                <a:off x="359" y="3163"/>
                <a:ext cx="3942" cy="61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p>
                <a:pPr algn="l">
                  <a:buClrTx/>
                  <a:buSzTx/>
                  <a:buFontTx/>
                </a:pPr>
                <a:r>
                  <a:rPr lang="en-US" altLang="zh-CN" b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Nexa" panose="00000500000000000000" charset="0"/>
                    <a:cs typeface="Nexa" panose="00000500000000000000" charset="0"/>
                    <a:sym typeface="+mn-ea"/>
                  </a:rPr>
                  <a:t>ID Design</a:t>
                </a:r>
                <a:endParaRPr lang="en-US" altLang="zh-CN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Nexa" panose="00000500000000000000" charset="0"/>
                  <a:cs typeface="Nexa" panose="00000500000000000000" charset="0"/>
                  <a:sym typeface="+mn-ea"/>
                </a:endParaRPr>
              </a:p>
            </p:txBody>
          </p:sp>
        </p:grpSp>
        <p:pic>
          <p:nvPicPr>
            <p:cNvPr id="47" name="图片 46" descr="Side"/>
            <p:cNvPicPr>
              <a:picLocks noChangeAspect="1"/>
            </p:cNvPicPr>
            <p:nvPr/>
          </p:nvPicPr>
          <p:blipFill>
            <a:blip r:embed="rId10"/>
            <a:srcRect t="26324" r="7550" b="20668"/>
            <a:stretch>
              <a:fillRect/>
            </a:stretch>
          </p:blipFill>
          <p:spPr>
            <a:xfrm>
              <a:off x="6275" y="2265"/>
              <a:ext cx="3196" cy="1031"/>
            </a:xfrm>
            <a:prstGeom prst="rect">
              <a:avLst/>
            </a:prstGeom>
          </p:spPr>
        </p:pic>
        <p:pic>
          <p:nvPicPr>
            <p:cNvPr id="48" name="图片 47" descr="WT13"/>
            <p:cNvPicPr>
              <a:picLocks noChangeAspect="1"/>
            </p:cNvPicPr>
            <p:nvPr/>
          </p:nvPicPr>
          <p:blipFill>
            <a:blip r:embed="rId11"/>
            <a:srcRect t="23594" b="23793"/>
            <a:stretch>
              <a:fillRect/>
            </a:stretch>
          </p:blipFill>
          <p:spPr>
            <a:xfrm>
              <a:off x="12833" y="2249"/>
              <a:ext cx="3571" cy="1057"/>
            </a:xfrm>
            <a:prstGeom prst="rect">
              <a:avLst/>
            </a:prstGeom>
          </p:spPr>
        </p:pic>
      </p:grpSp>
      <p:sp>
        <p:nvSpPr>
          <p:cNvPr id="76" name="文本框 75"/>
          <p:cNvSpPr txBox="1"/>
          <p:nvPr/>
        </p:nvSpPr>
        <p:spPr>
          <a:xfrm>
            <a:off x="376555" y="6612890"/>
            <a:ext cx="374650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1000" i="1">
                <a:latin typeface="Nexa" panose="00000500000000000000" charset="0"/>
                <a:ea typeface="微软雅黑" panose="020B0503020204020204" charset="-122"/>
                <a:cs typeface="Nexa" panose="00000500000000000000" charset="0"/>
                <a:sym typeface="+mn-ea"/>
              </a:rPr>
              <a:t>*Not available in WT15S and WT13S</a:t>
            </a:r>
            <a:endParaRPr lang="en-US" sz="1000" i="1">
              <a:latin typeface="Nexa" panose="00000500000000000000" charset="0"/>
              <a:ea typeface="微软雅黑" panose="020B0503020204020204" charset="-122"/>
              <a:cs typeface="Nexa" panose="00000500000000000000" charset="0"/>
              <a:sym typeface="+mn-ea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99720" y="128270"/>
            <a:ext cx="8627110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985" algn="l">
              <a:spcBef>
                <a:spcPts val="50"/>
              </a:spcBef>
              <a:buClrTx/>
              <a:buSzTx/>
              <a:buFontTx/>
            </a:pPr>
            <a:r>
              <a:rPr lang="en-US" altLang="zh-CN" sz="2800" b="1">
                <a:solidFill>
                  <a:srgbClr val="393939"/>
                </a:solidFill>
                <a:latin typeface="Nexa Black" panose="00000A00000000000000" pitchFamily="2" charset="0"/>
                <a:ea typeface="微软雅黑" panose="020B0503020204020204" charset="-122"/>
                <a:cs typeface="Nexa Black" panose="00000A00000000000000" pitchFamily="2" charset="0"/>
              </a:rPr>
              <a:t>Competitive Comparison</a:t>
            </a:r>
            <a:endParaRPr lang="en-US" altLang="zh-CN" sz="2800" b="1">
              <a:solidFill>
                <a:srgbClr val="393939"/>
              </a:solidFill>
              <a:latin typeface="Nexa Black" panose="00000A00000000000000" pitchFamily="2" charset="0"/>
              <a:ea typeface="微软雅黑" panose="020B0503020204020204" charset="-122"/>
              <a:cs typeface="Nexa Black" panose="00000A00000000000000" pitchFamily="2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99720" y="650240"/>
          <a:ext cx="11600180" cy="6007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25"/>
                <a:gridCol w="2599690"/>
                <a:gridCol w="2400300"/>
                <a:gridCol w="2399665"/>
                <a:gridCol w="2400300"/>
              </a:tblGrid>
              <a:tr h="450850">
                <a:tc>
                  <a:txBody>
                    <a:bodyPr wrap="square"/>
                    <a:lstStyle/>
                    <a:p>
                      <a:pPr algn="ctr">
                        <a:defRPr sz="900" b="1">
                          <a:solidFill>
                            <a:srgbClr val="333333"/>
                          </a:solidFill>
                        </a:defRPr>
                      </a:pPr>
                      <a:r>
                        <a:rPr sz="1000">
                          <a:latin typeface="Nexa" panose="00000500000000000000" charset="0"/>
                          <a:cs typeface="Nexa" panose="00000500000000000000" charset="0"/>
                        </a:rPr>
                        <a:t>Feature</a:t>
                      </a:r>
                      <a:endParaRPr sz="10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>
                    <a:solidFill>
                      <a:srgbClr val="E8E8E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00" b="1">
                          <a:solidFill>
                            <a:srgbClr val="FFFFFF"/>
                          </a:solidFill>
                        </a:defRPr>
                      </a:pPr>
                      <a:r>
                        <a:rPr sz="1000">
                          <a:latin typeface="Nexa" panose="00000500000000000000" charset="0"/>
                          <a:cs typeface="Nexa" panose="00000500000000000000" charset="0"/>
                        </a:rPr>
                        <a:t>MAXHUB WT15</a:t>
                      </a:r>
                      <a:r>
                        <a:rPr lang="en-US" sz="1000">
                          <a:latin typeface="Nexa" panose="00000500000000000000" charset="0"/>
                          <a:cs typeface="Nexa" panose="00000500000000000000" charset="0"/>
                        </a:rPr>
                        <a:t>S</a:t>
                      </a:r>
                      <a:endParaRPr lang="en-US" sz="10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>
                    <a:solidFill>
                      <a:srgbClr val="0066C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00" b="1">
                          <a:solidFill>
                            <a:srgbClr val="333333"/>
                          </a:solidFill>
                        </a:defRPr>
                      </a:pPr>
                      <a:r>
                        <a:rPr sz="1000">
                          <a:latin typeface="Nexa" panose="00000500000000000000" charset="0"/>
                          <a:cs typeface="Nexa" panose="00000500000000000000" charset="0"/>
                        </a:rPr>
                        <a:t>Barco ClickShare</a:t>
                      </a:r>
                      <a:br>
                        <a:rPr sz="1000">
                          <a:latin typeface="Nexa" panose="00000500000000000000" charset="0"/>
                          <a:cs typeface="Nexa" panose="00000500000000000000" charset="0"/>
                        </a:rPr>
                      </a:br>
                      <a:r>
                        <a:rPr sz="1000">
                          <a:latin typeface="Nexa" panose="00000500000000000000" charset="0"/>
                          <a:cs typeface="Nexa" panose="00000500000000000000" charset="0"/>
                        </a:rPr>
                        <a:t>Gen5</a:t>
                      </a:r>
                      <a:endParaRPr sz="10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>
                    <a:solidFill>
                      <a:srgbClr val="E8E8E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00" b="1">
                          <a:solidFill>
                            <a:srgbClr val="333333"/>
                          </a:solidFill>
                        </a:defRPr>
                      </a:pPr>
                      <a:r>
                        <a:rPr sz="1000">
                          <a:latin typeface="Nexa" panose="00000500000000000000" charset="0"/>
                          <a:cs typeface="Nexa" panose="00000500000000000000" charset="0"/>
                        </a:rPr>
                        <a:t>Yealink</a:t>
                      </a:r>
                      <a:br>
                        <a:rPr sz="1000">
                          <a:latin typeface="Nexa" panose="00000500000000000000" charset="0"/>
                          <a:cs typeface="Nexa" panose="00000500000000000000" charset="0"/>
                        </a:rPr>
                      </a:br>
                      <a:r>
                        <a:rPr sz="1000">
                          <a:latin typeface="Nexa" panose="00000500000000000000" charset="0"/>
                          <a:cs typeface="Nexa" panose="00000500000000000000" charset="0"/>
                        </a:rPr>
                        <a:t>WPP30</a:t>
                      </a:r>
                      <a:endParaRPr sz="10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>
                    <a:solidFill>
                      <a:srgbClr val="E8E8E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900" b="1">
                          <a:solidFill>
                            <a:srgbClr val="333333"/>
                          </a:solidFill>
                        </a:defRPr>
                      </a:pPr>
                      <a:r>
                        <a:rPr sz="1000">
                          <a:latin typeface="Nexa" panose="00000500000000000000" charset="0"/>
                          <a:cs typeface="Nexa" panose="00000500000000000000" charset="0"/>
                        </a:rPr>
                        <a:t>Crestron</a:t>
                      </a:r>
                      <a:br>
                        <a:rPr sz="1000">
                          <a:latin typeface="Nexa" panose="00000500000000000000" charset="0"/>
                          <a:cs typeface="Nexa" panose="00000500000000000000" charset="0"/>
                        </a:rPr>
                      </a:br>
                      <a:r>
                        <a:rPr sz="1000">
                          <a:latin typeface="Nexa" panose="00000500000000000000" charset="0"/>
                          <a:cs typeface="Nexa" panose="00000500000000000000" charset="0"/>
                        </a:rPr>
                        <a:t>AM-TX3-100</a:t>
                      </a:r>
                      <a:endParaRPr sz="10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>
                    <a:solidFill>
                      <a:srgbClr val="E8E8E8"/>
                    </a:solidFill>
                  </a:tcPr>
                </a:tc>
              </a:tr>
              <a:tr h="416560">
                <a:tc>
                  <a:txBody>
                    <a:bodyPr wrap="square"/>
                    <a:lstStyle/>
                    <a:p>
                      <a:pPr algn="l">
                        <a:defRPr sz="800" b="1">
                          <a:solidFill>
                            <a:srgbClr val="333333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Screen Share</a:t>
                      </a:r>
                      <a:r>
                        <a:rPr lang="en-US" sz="900">
                          <a:latin typeface="Nexa" panose="00000500000000000000" charset="0"/>
                          <a:cs typeface="Nexa" panose="00000500000000000000" charset="0"/>
                        </a:rPr>
                        <a:t> </a:t>
                      </a: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Resolution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>
                    <a:solidFill>
                      <a:srgbClr val="F8F8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800" b="0">
                          <a:solidFill>
                            <a:srgbClr val="004499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4K@30fps</a:t>
                      </a:r>
                      <a:b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</a:b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1080P@60fps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>
                    <a:solidFill>
                      <a:srgbClr val="E6F0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800" b="0">
                          <a:solidFill>
                            <a:srgbClr val="555555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4K@30fps</a:t>
                      </a:r>
                      <a:b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</a:b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(DP only)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/>
                </a:tc>
                <a:tc>
                  <a:txBody>
                    <a:bodyPr wrap="square"/>
                    <a:lstStyle/>
                    <a:p>
                      <a:pPr algn="ctr">
                        <a:defRPr sz="800" b="0">
                          <a:solidFill>
                            <a:srgbClr val="555555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4K@30fps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/>
                </a:tc>
                <a:tc>
                  <a:txBody>
                    <a:bodyPr wrap="square"/>
                    <a:lstStyle/>
                    <a:p>
                      <a:pPr algn="ctr">
                        <a:defRPr sz="800" b="0">
                          <a:solidFill>
                            <a:srgbClr val="555555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4K@30fps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/>
                </a:tc>
              </a:tr>
              <a:tr h="416560">
                <a:tc>
                  <a:txBody>
                    <a:bodyPr wrap="square"/>
                    <a:lstStyle/>
                    <a:p>
                      <a:pPr algn="l">
                        <a:defRPr sz="800" b="1">
                          <a:solidFill>
                            <a:srgbClr val="333333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Screen Share</a:t>
                      </a:r>
                      <a:r>
                        <a:rPr lang="en-US" sz="900">
                          <a:latin typeface="Nexa" panose="00000500000000000000" charset="0"/>
                          <a:cs typeface="Nexa" panose="00000500000000000000" charset="0"/>
                        </a:rPr>
                        <a:t> </a:t>
                      </a: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Latency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>
                    <a:solidFill>
                      <a:srgbClr val="F8F8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800" b="1">
                          <a:solidFill>
                            <a:srgbClr val="004499"/>
                          </a:solidFill>
                        </a:defRPr>
                      </a:pPr>
                      <a:r>
                        <a:rPr lang="en-US" sz="900">
                          <a:latin typeface="Nexa" panose="00000500000000000000" charset="0"/>
                          <a:cs typeface="Nexa" panose="00000500000000000000" charset="0"/>
                        </a:rPr>
                        <a:t>≥</a:t>
                      </a: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90ms ✦</a:t>
                      </a:r>
                      <a:endParaRPr lang="en-US"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>
                    <a:solidFill>
                      <a:srgbClr val="E6F0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800" b="0">
                          <a:solidFill>
                            <a:srgbClr val="555555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~120ms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/>
                </a:tc>
                <a:tc>
                  <a:txBody>
                    <a:bodyPr wrap="square"/>
                    <a:lstStyle/>
                    <a:p>
                      <a:pPr algn="ctr">
                        <a:defRPr sz="800" b="0">
                          <a:solidFill>
                            <a:srgbClr val="555555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~120ms</a:t>
                      </a:r>
                      <a:b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</a:b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(4K: ~200ms)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/>
                </a:tc>
                <a:tc>
                  <a:txBody>
                    <a:bodyPr wrap="square"/>
                    <a:lstStyle/>
                    <a:p>
                      <a:pPr algn="ctr">
                        <a:defRPr sz="800" b="0">
                          <a:solidFill>
                            <a:srgbClr val="555555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~150ms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/>
                </a:tc>
              </a:tr>
              <a:tr h="415925">
                <a:tc>
                  <a:txBody>
                    <a:bodyPr wrap="square"/>
                    <a:lstStyle/>
                    <a:p>
                      <a:pPr algn="l">
                        <a:defRPr sz="800" b="1">
                          <a:solidFill>
                            <a:srgbClr val="333333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Connection</a:t>
                      </a:r>
                      <a:r>
                        <a:rPr lang="en-US" sz="900">
                          <a:latin typeface="Nexa" panose="00000500000000000000" charset="0"/>
                          <a:cs typeface="Nexa" panose="00000500000000000000" charset="0"/>
                        </a:rPr>
                        <a:t> </a:t>
                      </a: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Speed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>
                    <a:solidFill>
                      <a:srgbClr val="F8F8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800" b="1">
                          <a:solidFill>
                            <a:srgbClr val="004499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3s (USB-C) ✦</a:t>
                      </a:r>
                      <a:b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</a:b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10s (USB-A)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>
                    <a:solidFill>
                      <a:srgbClr val="E6F0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800" b="0">
                          <a:solidFill>
                            <a:srgbClr val="555555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7s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/>
                </a:tc>
                <a:tc>
                  <a:txBody>
                    <a:bodyPr wrap="square"/>
                    <a:lstStyle/>
                    <a:p>
                      <a:pPr algn="ctr">
                        <a:defRPr sz="800" b="0">
                          <a:solidFill>
                            <a:srgbClr val="555555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7s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/>
                </a:tc>
                <a:tc>
                  <a:txBody>
                    <a:bodyPr wrap="square"/>
                    <a:lstStyle/>
                    <a:p>
                      <a:pPr algn="ctr">
                        <a:defRPr sz="800" b="0">
                          <a:solidFill>
                            <a:srgbClr val="555555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~10s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/>
                </a:tc>
              </a:tr>
              <a:tr h="416560">
                <a:tc>
                  <a:txBody>
                    <a:bodyPr wrap="square"/>
                    <a:lstStyle/>
                    <a:p>
                      <a:pPr algn="l">
                        <a:defRPr sz="800" b="1">
                          <a:solidFill>
                            <a:srgbClr val="333333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Interface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>
                    <a:solidFill>
                      <a:srgbClr val="F8F8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800" b="1">
                          <a:solidFill>
                            <a:srgbClr val="004499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USB-C + USB-A</a:t>
                      </a:r>
                      <a:b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</a:b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(Integrated) ✦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>
                    <a:solidFill>
                      <a:srgbClr val="E6F0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800" b="0">
                          <a:solidFill>
                            <a:srgbClr val="555555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USB-C only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/>
                </a:tc>
                <a:tc>
                  <a:txBody>
                    <a:bodyPr wrap="square"/>
                    <a:lstStyle/>
                    <a:p>
                      <a:pPr algn="ctr">
                        <a:defRPr sz="800" b="0">
                          <a:solidFill>
                            <a:srgbClr val="555555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USB-C/A</a:t>
                      </a:r>
                      <a:b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</a:b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Dual Port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/>
                </a:tc>
                <a:tc>
                  <a:txBody>
                    <a:bodyPr wrap="square"/>
                    <a:lstStyle/>
                    <a:p>
                      <a:pPr algn="ctr">
                        <a:defRPr sz="800" b="0">
                          <a:solidFill>
                            <a:srgbClr val="555555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USB-C only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/>
                </a:tc>
              </a:tr>
              <a:tr h="316865">
                <a:tc>
                  <a:txBody>
                    <a:bodyPr wrap="square"/>
                    <a:lstStyle/>
                    <a:p>
                      <a:pPr algn="l">
                        <a:defRPr sz="800" b="1">
                          <a:solidFill>
                            <a:srgbClr val="333333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Driver-Free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>
                    <a:solidFill>
                      <a:srgbClr val="F8F8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800" b="1">
                          <a:solidFill>
                            <a:srgbClr val="004499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Yes ✦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>
                    <a:solidFill>
                      <a:srgbClr val="E6F0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800" b="0">
                          <a:solidFill>
                            <a:srgbClr val="555555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Yes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/>
                </a:tc>
                <a:tc>
                  <a:txBody>
                    <a:bodyPr wrap="square"/>
                    <a:lstStyle/>
                    <a:p>
                      <a:pPr algn="ctr">
                        <a:defRPr sz="800" b="0">
                          <a:solidFill>
                            <a:srgbClr val="555555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Yes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/>
                </a:tc>
                <a:tc>
                  <a:txBody>
                    <a:bodyPr wrap="square"/>
                    <a:lstStyle/>
                    <a:p>
                      <a:pPr algn="ctr">
                        <a:defRPr sz="800" b="0">
                          <a:solidFill>
                            <a:srgbClr val="555555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Yes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/>
                </a:tc>
              </a:tr>
              <a:tr h="318135">
                <a:tc>
                  <a:txBody>
                    <a:bodyPr wrap="square"/>
                    <a:lstStyle/>
                    <a:p>
                      <a:pPr algn="l">
                        <a:defRPr sz="800" b="1">
                          <a:solidFill>
                            <a:srgbClr val="333333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Touch Back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>
                    <a:solidFill>
                      <a:srgbClr val="F8F8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800" b="1">
                          <a:solidFill>
                            <a:srgbClr val="004499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Yes ✦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>
                    <a:solidFill>
                      <a:srgbClr val="E6F0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800" b="0">
                          <a:solidFill>
                            <a:srgbClr val="555555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Yes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/>
                </a:tc>
                <a:tc>
                  <a:txBody>
                    <a:bodyPr wrap="square"/>
                    <a:lstStyle/>
                    <a:p>
                      <a:pPr algn="ctr">
                        <a:defRPr sz="800" b="0">
                          <a:solidFill>
                            <a:srgbClr val="555555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Yes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/>
                </a:tc>
                <a:tc>
                  <a:txBody>
                    <a:bodyPr wrap="square"/>
                    <a:lstStyle/>
                    <a:p>
                      <a:pPr algn="ctr">
                        <a:defRPr sz="800" b="0">
                          <a:solidFill>
                            <a:srgbClr val="555555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Yes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/>
                </a:tc>
              </a:tr>
              <a:tr h="416560">
                <a:tc>
                  <a:txBody>
                    <a:bodyPr wrap="square"/>
                    <a:lstStyle/>
                    <a:p>
                      <a:pPr algn="l">
                        <a:defRPr sz="800" b="1">
                          <a:solidFill>
                            <a:srgbClr val="333333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Multi-Screen</a:t>
                      </a:r>
                      <a:r>
                        <a:rPr lang="en-US" sz="900">
                          <a:latin typeface="Nexa" panose="00000500000000000000" charset="0"/>
                          <a:cs typeface="Nexa" panose="00000500000000000000" charset="0"/>
                        </a:rPr>
                        <a:t> </a:t>
                      </a: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Split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>
                    <a:solidFill>
                      <a:srgbClr val="F8F8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800" b="1">
                          <a:solidFill>
                            <a:srgbClr val="004499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Up to 9 ✦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>
                    <a:solidFill>
                      <a:srgbClr val="E6F0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800" b="0">
                          <a:solidFill>
                            <a:srgbClr val="555555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Up to 4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/>
                </a:tc>
                <a:tc>
                  <a:txBody>
                    <a:bodyPr wrap="square"/>
                    <a:lstStyle/>
                    <a:p>
                      <a:pPr algn="ctr">
                        <a:defRPr sz="800" b="0">
                          <a:solidFill>
                            <a:srgbClr val="555555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Up to 4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/>
                </a:tc>
                <a:tc>
                  <a:txBody>
                    <a:bodyPr wrap="square"/>
                    <a:lstStyle/>
                    <a:p>
                      <a:pPr algn="ctr">
                        <a:defRPr sz="800" b="0">
                          <a:solidFill>
                            <a:srgbClr val="555555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Up to 4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/>
                </a:tc>
              </a:tr>
              <a:tr h="318135">
                <a:tc>
                  <a:txBody>
                    <a:bodyPr wrap="square"/>
                    <a:lstStyle/>
                    <a:p>
                      <a:pPr algn="l">
                        <a:defRPr sz="800" b="1">
                          <a:solidFill>
                            <a:srgbClr val="333333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Max Connections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>
                    <a:solidFill>
                      <a:srgbClr val="F8F8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800" b="1">
                          <a:solidFill>
                            <a:srgbClr val="004499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32 devices ✦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>
                    <a:solidFill>
                      <a:srgbClr val="E6F0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800" b="0">
                          <a:solidFill>
                            <a:srgbClr val="555555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64 devices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/>
                </a:tc>
                <a:tc>
                  <a:txBody>
                    <a:bodyPr wrap="square"/>
                    <a:lstStyle/>
                    <a:p>
                      <a:pPr algn="ctr">
                        <a:defRPr sz="800" b="0">
                          <a:solidFill>
                            <a:srgbClr val="555555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N/A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/>
                </a:tc>
                <a:tc>
                  <a:txBody>
                    <a:bodyPr wrap="square"/>
                    <a:lstStyle/>
                    <a:p>
                      <a:pPr algn="ctr">
                        <a:defRPr sz="800" b="0">
                          <a:solidFill>
                            <a:srgbClr val="555555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N/A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/>
                </a:tc>
              </a:tr>
              <a:tr h="318135">
                <a:tc>
                  <a:txBody>
                    <a:bodyPr wrap="square"/>
                    <a:lstStyle/>
                    <a:p>
                      <a:pPr algn="l">
                        <a:defRPr sz="800" b="1">
                          <a:solidFill>
                            <a:srgbClr val="333333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WiFi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>
                    <a:solidFill>
                      <a:srgbClr val="F8F8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800" b="0">
                          <a:solidFill>
                            <a:srgbClr val="004499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WiFi 5, 2T2R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>
                    <a:solidFill>
                      <a:srgbClr val="E6F0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800" b="0">
                          <a:solidFill>
                            <a:srgbClr val="555555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WiFi 5, 2T2R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/>
                </a:tc>
                <a:tc>
                  <a:txBody>
                    <a:bodyPr wrap="square"/>
                    <a:lstStyle/>
                    <a:p>
                      <a:pPr algn="ctr">
                        <a:defRPr sz="800" b="0">
                          <a:solidFill>
                            <a:srgbClr val="555555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WiFi 6, 2T2R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/>
                </a:tc>
                <a:tc>
                  <a:txBody>
                    <a:bodyPr wrap="square"/>
                    <a:lstStyle/>
                    <a:p>
                      <a:pPr algn="ctr">
                        <a:defRPr sz="800" b="0">
                          <a:solidFill>
                            <a:srgbClr val="555555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WiFi 5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/>
                </a:tc>
              </a:tr>
              <a:tr h="317500">
                <a:tc>
                  <a:txBody>
                    <a:bodyPr wrap="square"/>
                    <a:lstStyle/>
                    <a:p>
                      <a:pPr algn="l">
                        <a:defRPr sz="800" b="1">
                          <a:solidFill>
                            <a:srgbClr val="333333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Range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>
                    <a:solidFill>
                      <a:srgbClr val="F8F8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800" b="0">
                          <a:solidFill>
                            <a:srgbClr val="004499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12m+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>
                    <a:solidFill>
                      <a:srgbClr val="E6F0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800" b="0">
                          <a:solidFill>
                            <a:srgbClr val="555555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30m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/>
                </a:tc>
                <a:tc>
                  <a:txBody>
                    <a:bodyPr wrap="square"/>
                    <a:lstStyle/>
                    <a:p>
                      <a:pPr algn="ctr">
                        <a:defRPr sz="800" b="0">
                          <a:solidFill>
                            <a:srgbClr val="555555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N/A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/>
                </a:tc>
                <a:tc>
                  <a:txBody>
                    <a:bodyPr wrap="square"/>
                    <a:lstStyle/>
                    <a:p>
                      <a:pPr algn="ctr">
                        <a:defRPr sz="800" b="0">
                          <a:solidFill>
                            <a:srgbClr val="555555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15m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/>
                </a:tc>
              </a:tr>
              <a:tr h="318135">
                <a:tc>
                  <a:txBody>
                    <a:bodyPr wrap="square"/>
                    <a:lstStyle/>
                    <a:p>
                      <a:pPr algn="l">
                        <a:defRPr sz="800" b="1">
                          <a:solidFill>
                            <a:srgbClr val="333333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Cable Durability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>
                    <a:solidFill>
                      <a:srgbClr val="F8F8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800" b="1">
                          <a:solidFill>
                            <a:srgbClr val="004499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20,000+ bends ✦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>
                    <a:solidFill>
                      <a:srgbClr val="E6F0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800" b="0">
                          <a:solidFill>
                            <a:srgbClr val="555555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N/A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/>
                </a:tc>
                <a:tc>
                  <a:txBody>
                    <a:bodyPr wrap="square"/>
                    <a:lstStyle/>
                    <a:p>
                      <a:pPr algn="ctr">
                        <a:defRPr sz="800" b="0">
                          <a:solidFill>
                            <a:srgbClr val="555555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N/A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/>
                </a:tc>
                <a:tc>
                  <a:txBody>
                    <a:bodyPr wrap="square"/>
                    <a:lstStyle/>
                    <a:p>
                      <a:pPr algn="ctr">
                        <a:defRPr sz="800" b="0">
                          <a:solidFill>
                            <a:srgbClr val="555555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N/A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/>
                </a:tc>
              </a:tr>
              <a:tr h="416560">
                <a:tc>
                  <a:txBody>
                    <a:bodyPr wrap="square"/>
                    <a:lstStyle/>
                    <a:p>
                      <a:pPr algn="l">
                        <a:defRPr sz="800" b="1">
                          <a:solidFill>
                            <a:srgbClr val="333333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Anti-Loss Design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>
                    <a:solidFill>
                      <a:srgbClr val="F8F8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800" b="1">
                          <a:solidFill>
                            <a:srgbClr val="004499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Yes ✦</a:t>
                      </a:r>
                      <a:b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</a:b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(Lanyard hole)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>
                    <a:solidFill>
                      <a:srgbClr val="E6F0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800" b="0">
                          <a:solidFill>
                            <a:srgbClr val="555555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No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/>
                </a:tc>
                <a:tc>
                  <a:txBody>
                    <a:bodyPr wrap="square"/>
                    <a:lstStyle/>
                    <a:p>
                      <a:pPr algn="ctr">
                        <a:defRPr sz="800" b="0">
                          <a:solidFill>
                            <a:srgbClr val="555555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No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/>
                </a:tc>
                <a:tc>
                  <a:txBody>
                    <a:bodyPr wrap="square"/>
                    <a:lstStyle/>
                    <a:p>
                      <a:pPr algn="ctr">
                        <a:defRPr sz="800" b="0">
                          <a:solidFill>
                            <a:srgbClr val="555555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No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/>
                </a:tc>
              </a:tr>
              <a:tr h="318135">
                <a:tc>
                  <a:txBody>
                    <a:bodyPr wrap="square"/>
                    <a:lstStyle/>
                    <a:p>
                      <a:pPr algn="l">
                        <a:defRPr sz="800" b="1">
                          <a:solidFill>
                            <a:srgbClr val="333333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AES Encryption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>
                    <a:solidFill>
                      <a:srgbClr val="F8F8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800" b="1">
                          <a:solidFill>
                            <a:srgbClr val="004499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128-bit ✦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>
                    <a:solidFill>
                      <a:srgbClr val="E6F0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800" b="0">
                          <a:solidFill>
                            <a:srgbClr val="555555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Yes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/>
                </a:tc>
                <a:tc>
                  <a:txBody>
                    <a:bodyPr wrap="square"/>
                    <a:lstStyle/>
                    <a:p>
                      <a:pPr algn="ctr">
                        <a:defRPr sz="800" b="0">
                          <a:solidFill>
                            <a:srgbClr val="555555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Yes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/>
                </a:tc>
                <a:tc>
                  <a:txBody>
                    <a:bodyPr wrap="square"/>
                    <a:lstStyle/>
                    <a:p>
                      <a:pPr algn="ctr">
                        <a:defRPr sz="800" b="0">
                          <a:solidFill>
                            <a:srgbClr val="555555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Yes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/>
                </a:tc>
              </a:tr>
              <a:tr h="415925">
                <a:tc>
                  <a:txBody>
                    <a:bodyPr wrap="square"/>
                    <a:lstStyle/>
                    <a:p>
                      <a:pPr algn="l">
                        <a:defRPr sz="800" b="1">
                          <a:solidFill>
                            <a:srgbClr val="333333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Enterprise</a:t>
                      </a:r>
                      <a:r>
                        <a:rPr lang="en-US" sz="900">
                          <a:latin typeface="Nexa" panose="00000500000000000000" charset="0"/>
                          <a:cs typeface="Nexa" panose="00000500000000000000" charset="0"/>
                        </a:rPr>
                        <a:t> </a:t>
                      </a: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Management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>
                    <a:solidFill>
                      <a:srgbClr val="F8F8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800" b="1">
                          <a:solidFill>
                            <a:srgbClr val="004499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Yes ✦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>
                    <a:solidFill>
                      <a:srgbClr val="E6F0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800" b="0">
                          <a:solidFill>
                            <a:srgbClr val="555555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Yes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/>
                </a:tc>
                <a:tc>
                  <a:txBody>
                    <a:bodyPr wrap="square"/>
                    <a:lstStyle/>
                    <a:p>
                      <a:pPr algn="ctr">
                        <a:defRPr sz="800" b="0">
                          <a:solidFill>
                            <a:srgbClr val="555555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Yes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/>
                </a:tc>
                <a:tc>
                  <a:txBody>
                    <a:bodyPr wrap="square"/>
                    <a:lstStyle/>
                    <a:p>
                      <a:pPr algn="ctr">
                        <a:defRPr sz="800" b="0">
                          <a:solidFill>
                            <a:srgbClr val="555555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Yes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/>
                </a:tc>
              </a:tr>
              <a:tr h="416560">
                <a:tc>
                  <a:txBody>
                    <a:bodyPr wrap="square"/>
                    <a:lstStyle/>
                    <a:p>
                      <a:pPr algn="l">
                        <a:defRPr sz="800" b="1">
                          <a:solidFill>
                            <a:srgbClr val="333333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Extended Screen</a:t>
                      </a:r>
                      <a:b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</a:b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&amp; App Share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>
                    <a:solidFill>
                      <a:srgbClr val="F8F8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800" b="1">
                          <a:solidFill>
                            <a:srgbClr val="004499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Yes ✦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>
                    <a:solidFill>
                      <a:srgbClr val="E6F0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800" b="0">
                          <a:solidFill>
                            <a:srgbClr val="555555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Yes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/>
                </a:tc>
                <a:tc>
                  <a:txBody>
                    <a:bodyPr wrap="square"/>
                    <a:lstStyle/>
                    <a:p>
                      <a:pPr algn="ctr">
                        <a:defRPr sz="800" b="0">
                          <a:solidFill>
                            <a:srgbClr val="555555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Yes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/>
                </a:tc>
                <a:tc>
                  <a:txBody>
                    <a:bodyPr wrap="square"/>
                    <a:lstStyle/>
                    <a:p>
                      <a:pPr algn="ctr">
                        <a:defRPr sz="800" b="0">
                          <a:solidFill>
                            <a:srgbClr val="555555"/>
                          </a:solidFill>
                        </a:defRPr>
                      </a:pPr>
                      <a:r>
                        <a:rPr sz="900">
                          <a:latin typeface="Nexa" panose="00000500000000000000" charset="0"/>
                          <a:cs typeface="Nexa" panose="00000500000000000000" charset="0"/>
                        </a:rPr>
                        <a:t>Yes</a:t>
                      </a:r>
                      <a:endParaRPr sz="900">
                        <a:latin typeface="Nexa" panose="00000500000000000000" charset="0"/>
                        <a:cs typeface="Nexa" panose="00000500000000000000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00000" y="6658090"/>
            <a:ext cx="11600000" cy="2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00" i="1">
                <a:solidFill>
                  <a:srgbClr val="999999"/>
                </a:solidFill>
              </a:defRPr>
            </a:pPr>
            <a:r>
              <a:rPr>
                <a:latin typeface="Nexa" panose="00000500000000000000" charset="0"/>
                <a:cs typeface="Nexa" panose="00000500000000000000" charset="0"/>
              </a:rPr>
              <a:t>✦ = Key MAXHUB WT15 advantage  |  Data sourced from official specs &amp; internal testing (May 2026)</a:t>
            </a:r>
            <a:endParaRPr>
              <a:latin typeface="Nexa" panose="00000500000000000000" charset="0"/>
              <a:cs typeface="Nexa" panose="00000500000000000000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01" y="0"/>
            <a:ext cx="12191797" cy="6858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96000" y="5682369"/>
            <a:ext cx="284400" cy="20978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1240" y="5639903"/>
            <a:ext cx="284400" cy="2844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65849" y="5645061"/>
            <a:ext cx="284400" cy="2844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735297" y="5602594"/>
            <a:ext cx="13757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solidFill>
                  <a:schemeClr val="bg1"/>
                </a:solidFill>
                <a:effectLst/>
                <a:latin typeface="Nexa" panose="00000500000000000000" charset="0"/>
                <a:cs typeface="Times New Roman" panose="02020603050405020304" pitchFamily="18" charset="0"/>
              </a:rPr>
              <a:t>MAXHUB</a:t>
            </a:r>
            <a:endParaRPr lang="zh-CN" altLang="en-US" dirty="0">
              <a:solidFill>
                <a:schemeClr val="bg1"/>
              </a:solidFill>
              <a:latin typeface="Nexa" panose="00000500000000000000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615129" y="5597437"/>
            <a:ext cx="24267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solidFill>
                  <a:schemeClr val="bg1"/>
                </a:solidFill>
                <a:effectLst/>
                <a:latin typeface="Nexa" panose="00000500000000000000" charset="0"/>
                <a:cs typeface="Times New Roman" panose="02020603050405020304" pitchFamily="18" charset="0"/>
              </a:rPr>
              <a:t>sales@maxhub.com</a:t>
            </a:r>
            <a:endParaRPr lang="zh-CN" altLang="en-US" dirty="0">
              <a:solidFill>
                <a:schemeClr val="bg1"/>
              </a:solidFill>
              <a:latin typeface="Nexa" panose="00000500000000000000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12376" y="5597437"/>
            <a:ext cx="23393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solidFill>
                  <a:schemeClr val="bg1"/>
                </a:solidFill>
                <a:effectLst/>
                <a:latin typeface="Nexa" panose="00000500000000000000" charset="0"/>
                <a:cs typeface="Times New Roman" panose="02020603050405020304" pitchFamily="18" charset="0"/>
              </a:rPr>
              <a:t>www.maxhub.com</a:t>
            </a:r>
            <a:endParaRPr lang="zh-CN" altLang="en-US" dirty="0">
              <a:solidFill>
                <a:schemeClr val="bg1"/>
              </a:solidFill>
              <a:latin typeface="Nexa" panose="00000500000000000000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49217" y="2759821"/>
            <a:ext cx="39453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5400" b="1" dirty="0">
                <a:solidFill>
                  <a:schemeClr val="bg1"/>
                </a:solidFill>
                <a:latin typeface="Nexa Black" panose="00000A00000000000000" pitchFamily="2" charset="0"/>
                <a:ea typeface="思源黑体 Heavy" panose="020B0A00000000000000" pitchFamily="34" charset="-122"/>
              </a:rPr>
              <a:t>Thanks.</a:t>
            </a:r>
            <a:endParaRPr lang="zh-CN" altLang="en-US" sz="5400" b="1" dirty="0">
              <a:solidFill>
                <a:schemeClr val="bg1"/>
              </a:solidFill>
              <a:latin typeface="Nexa Black" panose="00000A00000000000000" pitchFamily="2" charset="0"/>
              <a:ea typeface="思源黑体 Heavy" panose="020B0A00000000000000" pitchFamily="3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  <p:tag name="KSO_WM_DIAGRAM_VIRTUALLY_FRAME" val="{&quot;height&quot;:342.7970078740158,&quot;left&quot;:13.3,&quot;top&quot;:113.5,&quot;width&quot;:923.1724409448819}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  <p:tag name="KSO_WM_DIAGRAM_VIRTUALLY_FRAME" val="{&quot;height&quot;:342.7970078740158,&quot;left&quot;:13.3,&quot;top&quot;:113.5,&quot;width&quot;:923.1724409448819}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DIAGRAM_VIRTUALLY_FRAME" val="{&quot;height&quot;:403.7,&quot;left&quot;:18.4,&quot;top&quot;:97.4,&quot;width&quot;:934.45}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DIAGRAM_VIRTUALLY_FRAME" val="{&quot;height&quot;:403.7,&quot;left&quot;:18.4,&quot;top&quot;:97.4,&quot;width&quot;:934.45}"/>
</p:tagLst>
</file>

<file path=ppt/tags/tag19.xml><?xml version="1.0" encoding="utf-8"?>
<p:tagLst xmlns:p="http://schemas.openxmlformats.org/presentationml/2006/main">
  <p:tag name="KSO_WM_DIAGRAM_VIRTUALLY_FRAME" val="{&quot;height&quot;:403.7,&quot;left&quot;:18.4,&quot;top&quot;:97.4,&quot;width&quot;:934.45}"/>
</p:tagLst>
</file>

<file path=ppt/tags/tag20.xml><?xml version="1.0" encoding="utf-8"?>
<p:tagLst xmlns:p="http://schemas.openxmlformats.org/presentationml/2006/main">
  <p:tag name="KSO_WM_DIAGRAM_VIRTUALLY_FRAME" val="{&quot;height&quot;:403.7,&quot;left&quot;:18.4,&quot;top&quot;:97.4,&quot;width&quot;:934.45}"/>
</p:tagLst>
</file>

<file path=ppt/tags/tag21.xml><?xml version="1.0" encoding="utf-8"?>
<p:tagLst xmlns:p="http://schemas.openxmlformats.org/presentationml/2006/main">
  <p:tag name="KSO_WM_DIAGRAM_VIRTUALLY_FRAME" val="{&quot;height&quot;:403.7,&quot;left&quot;:18.4,&quot;top&quot;:97.4,&quot;width&quot;:934.45}"/>
</p:tagLst>
</file>

<file path=ppt/tags/tag22.xml><?xml version="1.0" encoding="utf-8"?>
<p:tagLst xmlns:p="http://schemas.openxmlformats.org/presentationml/2006/main">
  <p:tag name="KSO_WM_DIAGRAM_VIRTUALLY_FRAME" val="{&quot;height&quot;:403.7,&quot;left&quot;:18.4,&quot;top&quot;:97.4,&quot;width&quot;:934.45}"/>
</p:tagLst>
</file>

<file path=ppt/tags/tag23.xml><?xml version="1.0" encoding="utf-8"?>
<p:tagLst xmlns:p="http://schemas.openxmlformats.org/presentationml/2006/main">
  <p:tag name="KSO_WM_DIAGRAM_VIRTUALLY_FRAME" val="{&quot;height&quot;:403.7,&quot;left&quot;:18.4,&quot;top&quot;:97.4,&quot;width&quot;:934.45}"/>
</p:tagLst>
</file>

<file path=ppt/tags/tag24.xml><?xml version="1.0" encoding="utf-8"?>
<p:tagLst xmlns:p="http://schemas.openxmlformats.org/presentationml/2006/main">
  <p:tag name="KSO_WM_DIAGRAM_VIRTUALLY_FRAME" val="{&quot;height&quot;:403.7,&quot;left&quot;:18.4,&quot;top&quot;:97.4,&quot;width&quot;:934.45}"/>
</p:tagLst>
</file>

<file path=ppt/tags/tag25.xml><?xml version="1.0" encoding="utf-8"?>
<p:tagLst xmlns:p="http://schemas.openxmlformats.org/presentationml/2006/main">
  <p:tag name="KSO_WM_DIAGRAM_VIRTUALLY_FRAME" val="{&quot;height&quot;:403.7,&quot;left&quot;:18.4,&quot;top&quot;:97.4,&quot;width&quot;:934.45}"/>
</p:tagLst>
</file>

<file path=ppt/tags/tag26.xml><?xml version="1.0" encoding="utf-8"?>
<p:tagLst xmlns:p="http://schemas.openxmlformats.org/presentationml/2006/main">
  <p:tag name="KSO_WM_DIAGRAM_VIRTUALLY_FRAME" val="{&quot;height&quot;:403.7,&quot;left&quot;:18.4,&quot;top&quot;:97.4,&quot;width&quot;:934.45}"/>
</p:tagLst>
</file>

<file path=ppt/tags/tag27.xml><?xml version="1.0" encoding="utf-8"?>
<p:tagLst xmlns:p="http://schemas.openxmlformats.org/presentationml/2006/main">
  <p:tag name="KSO_WM_DIAGRAM_VIRTUALLY_FRAME" val="{&quot;height&quot;:403.7,&quot;left&quot;:18.4,&quot;top&quot;:97.4,&quot;width&quot;:934.45}"/>
</p:tagLst>
</file>

<file path=ppt/tags/tag28.xml><?xml version="1.0" encoding="utf-8"?>
<p:tagLst xmlns:p="http://schemas.openxmlformats.org/presentationml/2006/main">
  <p:tag name="KSO_WM_DIAGRAM_VIRTUALLY_FRAME" val="{&quot;height&quot;:403.7,&quot;left&quot;:18.4,&quot;top&quot;:97.4,&quot;width&quot;:934.45}"/>
</p:tagLst>
</file>

<file path=ppt/tags/tag29.xml><?xml version="1.0" encoding="utf-8"?>
<p:tagLst xmlns:p="http://schemas.openxmlformats.org/presentationml/2006/main">
  <p:tag name="KSO_WM_DIAGRAM_VIRTUALLY_FRAME" val="{&quot;height&quot;:403.7,&quot;left&quot;:18.4,&quot;top&quot;:97.4,&quot;width&quot;:934.45}"/>
</p:tagLst>
</file>

<file path=ppt/tags/tag30.xml><?xml version="1.0" encoding="utf-8"?>
<p:tagLst xmlns:p="http://schemas.openxmlformats.org/presentationml/2006/main">
  <p:tag name="KSO_WM_DIAGRAM_VIRTUALLY_FRAME" val="{&quot;height&quot;:403.7,&quot;left&quot;:18.4,&quot;top&quot;:97.4,&quot;width&quot;:934.45}"/>
</p:tagLst>
</file>

<file path=ppt/tags/tag31.xml><?xml version="1.0" encoding="utf-8"?>
<p:tagLst xmlns:p="http://schemas.openxmlformats.org/presentationml/2006/main">
  <p:tag name="KSO_WM_DIAGRAM_VIRTUALLY_FRAME" val="{&quot;height&quot;:403.7,&quot;left&quot;:18.4,&quot;top&quot;:97.4,&quot;width&quot;:934.45}"/>
</p:tagLst>
</file>

<file path=ppt/tags/tag32.xml><?xml version="1.0" encoding="utf-8"?>
<p:tagLst xmlns:p="http://schemas.openxmlformats.org/presentationml/2006/main">
  <p:tag name="KSO_WM_DIAGRAM_VIRTUALLY_FRAME" val="{&quot;height&quot;:403.7,&quot;left&quot;:18.4,&quot;top&quot;:97.4,&quot;width&quot;:934.45}"/>
</p:tagLst>
</file>

<file path=ppt/tags/tag33.xml><?xml version="1.0" encoding="utf-8"?>
<p:tagLst xmlns:p="http://schemas.openxmlformats.org/presentationml/2006/main">
  <p:tag name="KSO_WM_DIAGRAM_VIRTUALLY_FRAME" val="{&quot;height&quot;:403.7,&quot;left&quot;:18.4,&quot;top&quot;:97.4,&quot;width&quot;:934.45}"/>
</p:tagLst>
</file>

<file path=ppt/tags/tag34.xml><?xml version="1.0" encoding="utf-8"?>
<p:tagLst xmlns:p="http://schemas.openxmlformats.org/presentationml/2006/main">
  <p:tag name="KSO_WM_BEAUTIFY_FLAG" val=""/>
  <p:tag name="KSO_WM_DIAGRAM_VIRTUALLY_FRAME" val="{&quot;height&quot;:403.7,&quot;left&quot;:18.4,&quot;top&quot;:97.4,&quot;width&quot;:934.45}"/>
</p:tagLst>
</file>

<file path=ppt/tags/tag35.xml><?xml version="1.0" encoding="utf-8"?>
<p:tagLst xmlns:p="http://schemas.openxmlformats.org/presentationml/2006/main">
  <p:tag name="KSO_WM_DIAGRAM_VIRTUALLY_FRAME" val="{&quot;height&quot;:403.7,&quot;left&quot;:18.4,&quot;top&quot;:97.4,&quot;width&quot;:934.45}"/>
</p:tagLst>
</file>

<file path=ppt/tags/tag36.xml><?xml version="1.0" encoding="utf-8"?>
<p:tagLst xmlns:p="http://schemas.openxmlformats.org/presentationml/2006/main">
  <p:tag name="KSO_WM_DIAGRAM_VIRTUALLY_FRAME" val="{&quot;height&quot;:403.7,&quot;left&quot;:18.4,&quot;top&quot;:97.4,&quot;width&quot;:934.45}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UNIT_TABLE_BEAUTIFY" val="smartTable{9b789528-341f-4488-9e4b-99b070c73360}"/>
  <p:tag name="TABLE_ENDDRAG_ORIGIN_RECT" val="456*416"/>
  <p:tag name="TABLE_ENDDRAG_RECT" val="43*50*456*416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PP_MARK_KEY" val="8763a4de-0077-421b-ae33-923ec74da84b"/>
  <p:tag name="COMMONDATA" val="eyJoZGlkIjoiYzdmZTViYTA3NTQ4MjBiMjg4YzViNDkyYjg5MzFiNDg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主题​​">
  <a:themeElements>
    <a:clrScheme name="自定义 12">
      <a:dk1>
        <a:sysClr val="windowText" lastClr="000000"/>
      </a:dk1>
      <a:lt1>
        <a:sysClr val="window" lastClr="FFFFFF"/>
      </a:lt1>
      <a:dk2>
        <a:srgbClr val="000000"/>
      </a:dk2>
      <a:lt2>
        <a:srgbClr val="3F3F3F"/>
      </a:lt2>
      <a:accent1>
        <a:srgbClr val="000000"/>
      </a:accent1>
      <a:accent2>
        <a:srgbClr val="FFFFFF"/>
      </a:accent2>
      <a:accent3>
        <a:srgbClr val="51BAE9"/>
      </a:accent3>
      <a:accent4>
        <a:srgbClr val="7F7F7F"/>
      </a:accent4>
      <a:accent5>
        <a:srgbClr val="3F3F3F"/>
      </a:accent5>
      <a:accent6>
        <a:srgbClr val="BDD7EE"/>
      </a:accent6>
      <a:hlink>
        <a:srgbClr val="51BAE9"/>
      </a:hlink>
      <a:folHlink>
        <a:srgbClr val="D8D8D8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文档" ma:contentTypeID="0x010100B52B55F161050B48A33544DFB0ABE4E8" ma:contentTypeVersion="18" ma:contentTypeDescription="新建文档。" ma:contentTypeScope="" ma:versionID="8965a2d2d73952cd677dd8e65f5e6c32">
  <xsd:schema xmlns:xsd="http://www.w3.org/2001/XMLSchema" xmlns:xs="http://www.w3.org/2001/XMLSchema" xmlns:p="http://schemas.microsoft.com/office/2006/metadata/properties" xmlns:ns2="422e2383-d6a7-4ff8-ba09-52b28428806b" xmlns:ns3="aa42c552-9842-46e3-9f25-a94063f0a59d" targetNamespace="http://schemas.microsoft.com/office/2006/metadata/properties" ma:root="true" ma:fieldsID="420fbbe0557c28f6095d98e3a325bb44" ns2:_="" ns3:_="">
    <xsd:import namespace="422e2383-d6a7-4ff8-ba09-52b28428806b"/>
    <xsd:import namespace="aa42c552-9842-46e3-9f25-a94063f0a5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_Flow_Signoff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2e2383-d6a7-4ff8-ba09-52b2842880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图像标记" ma:readOnly="false" ma:fieldId="{5cf76f15-5ced-4ddc-b409-7134ff3c332f}" ma:taxonomyMulti="true" ma:sspId="23da00cd-0f3c-4192-95e3-1af08514c02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  <xsd:element name="_Flow_SignoffStatus" ma:index="24" nillable="true" ma:displayName="签核状态" ma:internalName="_x0024_Resources_x003a_core_x002c_Signoff_Status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2c552-9842-46e3-9f25-a94063f0a59d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共享对象: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共享对象详细信息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27692037-e9d3-454d-bd76-b3427ee3a558}" ma:internalName="TaxCatchAll" ma:showField="CatchAllData" ma:web="aa42c552-9842-46e3-9f25-a94063f0a5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内容类型"/>
        <xsd:element ref="dc:title" minOccurs="0" maxOccurs="1" ma:index="4" ma:displayName="标题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422e2383-d6a7-4ff8-ba09-52b28428806b" xsi:nil="true"/>
    <TaxCatchAll xmlns="aa42c552-9842-46e3-9f25-a94063f0a59d" xsi:nil="true"/>
    <lcf76f155ced4ddcb4097134ff3c332f xmlns="422e2383-d6a7-4ff8-ba09-52b28428806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C49A974-61AF-442A-8A01-B1CC6F28B7FC}"/>
</file>

<file path=customXml/itemProps2.xml><?xml version="1.0" encoding="utf-8"?>
<ds:datastoreItem xmlns:ds="http://schemas.openxmlformats.org/officeDocument/2006/customXml" ds:itemID="{F68AE1A1-E7F4-4F5F-8B62-70BE9E1EA59E}"/>
</file>

<file path=customXml/itemProps3.xml><?xml version="1.0" encoding="utf-8"?>
<ds:datastoreItem xmlns:ds="http://schemas.openxmlformats.org/officeDocument/2006/customXml" ds:itemID="{589BB1DA-8424-4851-B91F-01FFA8C3E753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2829</Words>
  <Application>WPS 演示</Application>
  <PresentationFormat>宽屏</PresentationFormat>
  <Paragraphs>295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8</vt:i4>
      </vt:variant>
    </vt:vector>
  </HeadingPairs>
  <TitlesOfParts>
    <vt:vector size="34" baseType="lpstr">
      <vt:lpstr>Arial</vt:lpstr>
      <vt:lpstr>宋体</vt:lpstr>
      <vt:lpstr>Wingdings</vt:lpstr>
      <vt:lpstr>Clear Sans Bold</vt:lpstr>
      <vt:lpstr>Calibri Light</vt:lpstr>
      <vt:lpstr>等线 Light</vt:lpstr>
      <vt:lpstr>Calibri</vt:lpstr>
      <vt:lpstr>等线</vt:lpstr>
      <vt:lpstr>Nexa Black</vt:lpstr>
      <vt:lpstr>微软雅黑</vt:lpstr>
      <vt:lpstr>Nexa</vt:lpstr>
      <vt:lpstr>思源黑体</vt:lpstr>
      <vt:lpstr>Helvetica Neue Medium</vt:lpstr>
      <vt:lpstr>Clear Sans</vt:lpstr>
      <vt:lpstr>Times New Roman</vt:lpstr>
      <vt:lpstr>思源黑体 Heavy</vt:lpstr>
      <vt:lpstr>黑体</vt:lpstr>
      <vt:lpstr>Arial Unicode MS</vt:lpstr>
      <vt:lpstr>Calibri</vt:lpstr>
      <vt:lpstr>Calibri Light</vt:lpstr>
      <vt:lpstr>Helvetica Neue Medium</vt:lpstr>
      <vt:lpstr>思源黑体</vt:lpstr>
      <vt:lpstr>思源黑体 Heavy</vt:lpstr>
      <vt:lpstr>Office 主题​​</vt:lpstr>
      <vt:lpstr>2_Office 主题​​</vt:lpstr>
      <vt:lpstr>3_Office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Rainbow Ou</dc:creator>
  <cp:lastModifiedBy>胡峰</cp:lastModifiedBy>
  <cp:revision>59</cp:revision>
  <dcterms:created xsi:type="dcterms:W3CDTF">2025-03-14T07:58:00Z</dcterms:created>
  <dcterms:modified xsi:type="dcterms:W3CDTF">2026-05-27T12:25:25Z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DB6375FB99A24C8CA46AA4CB423AECDA_13</vt:lpwstr>
  </property>
  <property fmtid="{D5CDD505-2E9C-101B-9397-08002B2CF9AE}" pid="3" name="KSOProductBuildVer">
    <vt:lpwstr>2052-12.1.0.26375</vt:lpwstr>
  </property>
  <property fmtid="{D5CDD505-2E9C-101B-9397-08002B2CF9AE}" pid="4" name="ContentTypeId">
    <vt:lpwstr>0x010100B52B55F161050B48A33544DFB0ABE4E8</vt:lpwstr>
  </property>
</Properties>
</file>